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315" r:id="rId3"/>
    <p:sldId id="317" r:id="rId5"/>
    <p:sldId id="318" r:id="rId6"/>
    <p:sldId id="316" r:id="rId7"/>
    <p:sldId id="324" r:id="rId8"/>
    <p:sldId id="323" r:id="rId9"/>
    <p:sldId id="319" r:id="rId10"/>
    <p:sldId id="326" r:id="rId11"/>
    <p:sldId id="329" r:id="rId12"/>
    <p:sldId id="327" r:id="rId13"/>
    <p:sldId id="328" r:id="rId14"/>
    <p:sldId id="320" r:id="rId15"/>
    <p:sldId id="330" r:id="rId16"/>
    <p:sldId id="331" r:id="rId17"/>
    <p:sldId id="332" r:id="rId18"/>
    <p:sldId id="334" r:id="rId19"/>
    <p:sldId id="333" r:id="rId20"/>
    <p:sldId id="335" r:id="rId21"/>
    <p:sldId id="321" r:id="rId22"/>
    <p:sldId id="336" r:id="rId23"/>
    <p:sldId id="342" r:id="rId24"/>
    <p:sldId id="322" r:id="rId25"/>
  </p:sldIdLst>
  <p:sldSz cx="12192000" cy="6858000"/>
  <p:notesSz cx="6858000" cy="9144000"/>
  <p:custDataLst>
    <p:tags r:id="rId2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51F2D"/>
    <a:srgbClr val="87082E"/>
    <a:srgbClr val="D9D9D9"/>
    <a:srgbClr val="DAACAB"/>
    <a:srgbClr val="ADDDEB"/>
    <a:srgbClr val="F6E2E3"/>
    <a:srgbClr val="526372"/>
    <a:srgbClr val="4D5D6B"/>
    <a:srgbClr val="5A6C7D"/>
    <a:srgbClr val="C7E9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181" autoAdjust="0"/>
    <p:restoredTop sz="96318" autoAdjust="0"/>
  </p:normalViewPr>
  <p:slideViewPr>
    <p:cSldViewPr snapToGrid="0">
      <p:cViewPr varScale="1">
        <p:scale>
          <a:sx n="61" d="100"/>
          <a:sy n="61" d="100"/>
        </p:scale>
        <p:origin x="-90" y="-13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39" d="100"/>
        <a:sy n="139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9" Type="http://schemas.openxmlformats.org/officeDocument/2006/relationships/tags" Target="tags/tag1.xml"/><Relationship Id="rId28" Type="http://schemas.openxmlformats.org/officeDocument/2006/relationships/tableStyles" Target="tableStyles.xml"/><Relationship Id="rId27" Type="http://schemas.openxmlformats.org/officeDocument/2006/relationships/viewProps" Target="viewProps.xml"/><Relationship Id="rId26" Type="http://schemas.openxmlformats.org/officeDocument/2006/relationships/presProps" Target="presProps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C7C8D6-8378-491C-A88C-F5C0F1DDB3D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681912-8CC0-4B9F-BE2A-5B54BD796BF3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/>
        </p:nvSpPr>
        <p:spPr>
          <a:xfrm>
            <a:off x="8433716" y="4019201"/>
            <a:ext cx="77513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模板下载：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www.1ppt.com/moban/          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行业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www.1ppt.com/hangye/ 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节日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www.1ppt.com/jieri/    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素材：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www.1ppt.com/sucai/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背景图片：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www.1ppt.com/beijing/  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图表：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www.1ppt.com/tubiao/      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精美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www.1ppt.com/xiazai/   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www.1ppt.com/powerpoint/      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课件：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www.1ppt.com/kejian/             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字体下载：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www.1ppt.com/ziti/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工作总结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www.1ppt.com/xiazai/zongjie/ 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工作计划：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www.1ppt.com/xiazai/jihua/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商务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www.1ppt.com/moban/shangwu/  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个人简历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www.1ppt.com/xiazai/jianli/  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毕业答辩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www.1ppt.com/xiazai/dabian/  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工作汇报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www.1ppt.com/xiazai/huibao/    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 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2">
            <a:alphaModFix amt="7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4C556E-D11A-48D7-81C0-B1B5323EC13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95263E-7865-4889-9FDE-7A423744D6B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9.png"/><Relationship Id="rId1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8.png"/><Relationship Id="rId1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3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42.png"/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4.xml"/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image" Target="../media/image4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5.xml"/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image" Target="../media/image4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6.xml"/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image" Target="../media/image4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7.xml"/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image" Target="../media/image59.png"/></Relationships>
</file>

<file path=ppt/slides/_rels/slide1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8.x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image" Target="../media/image6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0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71.png"/><Relationship Id="rId1" Type="http://schemas.openxmlformats.org/officeDocument/2006/relationships/image" Target="../media/image70.png"/></Relationships>
</file>

<file path=ppt/slides/_rels/slide2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1.x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image" Target="../media/image7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.xml"/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5.xml"/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15.png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23.png"/><Relationship Id="rId7" Type="http://schemas.openxmlformats.org/officeDocument/2006/relationships/image" Target="../media/image22.png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0" Type="http://schemas.openxmlformats.org/officeDocument/2006/relationships/notesSlide" Target="../notesSlides/notesSlide6.xml"/><Relationship Id="rId1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8.png"/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9.xml"/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35.png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540998" y="1402725"/>
            <a:ext cx="6847114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7200" b="1" dirty="0" smtClean="0">
                <a:gradFill>
                  <a:gsLst>
                    <a:gs pos="2655">
                      <a:srgbClr val="83062E"/>
                    </a:gs>
                    <a:gs pos="53000">
                      <a:srgbClr val="C51F2D"/>
                    </a:gs>
                    <a:gs pos="100000">
                      <a:srgbClr val="83062E"/>
                    </a:gs>
                  </a:gsLst>
                  <a:lin ang="5400000" scaled="1"/>
                </a:gradFill>
                <a:cs typeface="+mn-ea"/>
                <a:sym typeface="+mn-lt"/>
              </a:rPr>
              <a:t>关于用户画像的论文</a:t>
            </a:r>
            <a:r>
              <a:rPr lang="zh-CN" altLang="en-US" sz="7200" b="1" dirty="0">
                <a:gradFill>
                  <a:gsLst>
                    <a:gs pos="2655">
                      <a:srgbClr val="83062E"/>
                    </a:gs>
                    <a:gs pos="53000">
                      <a:srgbClr val="C51F2D"/>
                    </a:gs>
                    <a:gs pos="100000">
                      <a:srgbClr val="83062E"/>
                    </a:gs>
                  </a:gsLst>
                  <a:lin ang="5400000" scaled="1"/>
                </a:gradFill>
                <a:cs typeface="+mn-ea"/>
                <a:sym typeface="+mn-lt"/>
              </a:rPr>
              <a:t>总</a:t>
            </a:r>
            <a:r>
              <a:rPr lang="zh-CN" altLang="en-US" sz="7200" b="1" dirty="0" smtClean="0">
                <a:gradFill>
                  <a:gsLst>
                    <a:gs pos="2655">
                      <a:srgbClr val="83062E"/>
                    </a:gs>
                    <a:gs pos="53000">
                      <a:srgbClr val="C51F2D"/>
                    </a:gs>
                    <a:gs pos="100000">
                      <a:srgbClr val="83062E"/>
                    </a:gs>
                  </a:gsLst>
                  <a:lin ang="5400000" scaled="1"/>
                </a:gradFill>
                <a:cs typeface="+mn-ea"/>
                <a:sym typeface="+mn-lt"/>
              </a:rPr>
              <a:t>结汇报</a:t>
            </a:r>
            <a:endParaRPr lang="zh-CN" altLang="en-US" sz="7200" b="1" dirty="0">
              <a:gradFill>
                <a:gsLst>
                  <a:gs pos="2655">
                    <a:srgbClr val="83062E"/>
                  </a:gs>
                  <a:gs pos="53000">
                    <a:srgbClr val="C51F2D"/>
                  </a:gs>
                  <a:gs pos="100000">
                    <a:srgbClr val="83062E"/>
                  </a:gs>
                </a:gsLst>
                <a:lin ang="5400000" scaled="1"/>
              </a:gradFill>
              <a:cs typeface="+mn-ea"/>
              <a:sym typeface="+mn-lt"/>
            </a:endParaRPr>
          </a:p>
        </p:txBody>
      </p:sp>
      <p:sp>
        <p:nvSpPr>
          <p:cNvPr id="9" name="矩形: 圆角 8"/>
          <p:cNvSpPr/>
          <p:nvPr/>
        </p:nvSpPr>
        <p:spPr>
          <a:xfrm>
            <a:off x="5336268" y="4947936"/>
            <a:ext cx="903514" cy="423234"/>
          </a:xfrm>
          <a:prstGeom prst="roundRect">
            <a:avLst>
              <a:gd name="adj" fmla="val 32099"/>
            </a:avLst>
          </a:prstGeom>
          <a:gradFill>
            <a:gsLst>
              <a:gs pos="0">
                <a:srgbClr val="C51F2D"/>
              </a:gs>
              <a:gs pos="100000">
                <a:srgbClr val="83062E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" name="箭头: V 形 10"/>
          <p:cNvSpPr/>
          <p:nvPr/>
        </p:nvSpPr>
        <p:spPr>
          <a:xfrm rot="5400000">
            <a:off x="5699157" y="5060358"/>
            <a:ext cx="177734" cy="288471"/>
          </a:xfrm>
          <a:prstGeom prst="chevron">
            <a:avLst>
              <a:gd name="adj" fmla="val 8571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2" name="圆: 空心 11"/>
          <p:cNvSpPr/>
          <p:nvPr/>
        </p:nvSpPr>
        <p:spPr>
          <a:xfrm>
            <a:off x="-363454" y="4002900"/>
            <a:ext cx="726908" cy="726908"/>
          </a:xfrm>
          <a:prstGeom prst="donut">
            <a:avLst>
              <a:gd name="adj" fmla="val 9178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3" name="圆: 空心 12"/>
          <p:cNvSpPr/>
          <p:nvPr/>
        </p:nvSpPr>
        <p:spPr>
          <a:xfrm>
            <a:off x="3834319" y="1065603"/>
            <a:ext cx="264153" cy="264153"/>
          </a:xfrm>
          <a:prstGeom prst="donut">
            <a:avLst>
              <a:gd name="adj" fmla="val 17036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4" name="圆: 空心 13"/>
          <p:cNvSpPr/>
          <p:nvPr/>
        </p:nvSpPr>
        <p:spPr>
          <a:xfrm>
            <a:off x="11838438" y="1855482"/>
            <a:ext cx="726908" cy="726908"/>
          </a:xfrm>
          <a:prstGeom prst="donut">
            <a:avLst>
              <a:gd name="adj" fmla="val 9178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5" name="圆: 空心 14"/>
          <p:cNvSpPr/>
          <p:nvPr/>
        </p:nvSpPr>
        <p:spPr>
          <a:xfrm>
            <a:off x="9301163" y="5115471"/>
            <a:ext cx="256074" cy="256074"/>
          </a:xfrm>
          <a:prstGeom prst="donut">
            <a:avLst>
              <a:gd name="adj" fmla="val 9178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6" name="圆: 空心 15"/>
          <p:cNvSpPr/>
          <p:nvPr/>
        </p:nvSpPr>
        <p:spPr>
          <a:xfrm>
            <a:off x="9429200" y="5159928"/>
            <a:ext cx="324445" cy="324445"/>
          </a:xfrm>
          <a:prstGeom prst="donut">
            <a:avLst>
              <a:gd name="adj" fmla="val 11164"/>
            </a:avLst>
          </a:prstGeom>
          <a:solidFill>
            <a:srgbClr val="C51F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7" name="圆: 空心 16"/>
          <p:cNvSpPr/>
          <p:nvPr/>
        </p:nvSpPr>
        <p:spPr>
          <a:xfrm>
            <a:off x="8369139" y="5440740"/>
            <a:ext cx="857535" cy="857535"/>
          </a:xfrm>
          <a:prstGeom prst="donut">
            <a:avLst>
              <a:gd name="adj" fmla="val 9134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8" name="圆: 空心 17"/>
          <p:cNvSpPr/>
          <p:nvPr/>
        </p:nvSpPr>
        <p:spPr>
          <a:xfrm>
            <a:off x="3268510" y="6528102"/>
            <a:ext cx="659796" cy="659796"/>
          </a:xfrm>
          <a:prstGeom prst="donut">
            <a:avLst>
              <a:gd name="adj" fmla="val 18424"/>
            </a:avLst>
          </a:prstGeom>
          <a:solidFill>
            <a:srgbClr val="DAAC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9" name="圆: 空心 18"/>
          <p:cNvSpPr/>
          <p:nvPr/>
        </p:nvSpPr>
        <p:spPr>
          <a:xfrm>
            <a:off x="-189899" y="226192"/>
            <a:ext cx="459607" cy="459607"/>
          </a:xfrm>
          <a:prstGeom prst="donut">
            <a:avLst>
              <a:gd name="adj" fmla="val 42133"/>
            </a:avLst>
          </a:prstGeom>
          <a:solidFill>
            <a:srgbClr val="DAAC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20" name="圆: 空心 19"/>
          <p:cNvSpPr/>
          <p:nvPr/>
        </p:nvSpPr>
        <p:spPr>
          <a:xfrm>
            <a:off x="4523132" y="-324303"/>
            <a:ext cx="648606" cy="648606"/>
          </a:xfrm>
          <a:prstGeom prst="donut">
            <a:avLst>
              <a:gd name="adj" fmla="val 10620"/>
            </a:avLst>
          </a:prstGeom>
          <a:solidFill>
            <a:srgbClr val="C51F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21" name="圆: 空心 20"/>
          <p:cNvSpPr/>
          <p:nvPr/>
        </p:nvSpPr>
        <p:spPr>
          <a:xfrm>
            <a:off x="5981020" y="723544"/>
            <a:ext cx="128934" cy="128932"/>
          </a:xfrm>
          <a:prstGeom prst="donut">
            <a:avLst>
              <a:gd name="adj" fmla="val 11164"/>
            </a:avLst>
          </a:prstGeom>
          <a:solidFill>
            <a:srgbClr val="C51F2D"/>
          </a:solidFill>
          <a:ln>
            <a:solidFill>
              <a:srgbClr val="C51F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23" name="圆: 空心 22"/>
          <p:cNvSpPr/>
          <p:nvPr/>
        </p:nvSpPr>
        <p:spPr>
          <a:xfrm>
            <a:off x="11794990" y="4366354"/>
            <a:ext cx="659796" cy="659796"/>
          </a:xfrm>
          <a:prstGeom prst="donut">
            <a:avLst>
              <a:gd name="adj" fmla="val 18424"/>
            </a:avLst>
          </a:prstGeom>
          <a:solidFill>
            <a:srgbClr val="DAAC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25" name="圆: 空心 24"/>
          <p:cNvSpPr/>
          <p:nvPr/>
        </p:nvSpPr>
        <p:spPr>
          <a:xfrm>
            <a:off x="10101265" y="1659719"/>
            <a:ext cx="128934" cy="128932"/>
          </a:xfrm>
          <a:prstGeom prst="donut">
            <a:avLst>
              <a:gd name="adj" fmla="val 11164"/>
            </a:avLst>
          </a:prstGeom>
          <a:solidFill>
            <a:srgbClr val="C51F2D"/>
          </a:solidFill>
          <a:ln>
            <a:solidFill>
              <a:srgbClr val="C51F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26" name="圆: 空心 25"/>
          <p:cNvSpPr/>
          <p:nvPr/>
        </p:nvSpPr>
        <p:spPr>
          <a:xfrm>
            <a:off x="11794990" y="-324303"/>
            <a:ext cx="726908" cy="726908"/>
          </a:xfrm>
          <a:prstGeom prst="donut">
            <a:avLst>
              <a:gd name="adj" fmla="val 45954"/>
            </a:avLst>
          </a:prstGeom>
          <a:solidFill>
            <a:srgbClr val="DAAC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27" name="圆: 空心 26"/>
          <p:cNvSpPr/>
          <p:nvPr/>
        </p:nvSpPr>
        <p:spPr>
          <a:xfrm>
            <a:off x="3004357" y="5500923"/>
            <a:ext cx="264153" cy="264153"/>
          </a:xfrm>
          <a:prstGeom prst="donut">
            <a:avLst>
              <a:gd name="adj" fmla="val 17036"/>
            </a:avLst>
          </a:prstGeom>
          <a:solidFill>
            <a:srgbClr val="C51F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28" name="椭圆 27"/>
          <p:cNvSpPr/>
          <p:nvPr/>
        </p:nvSpPr>
        <p:spPr>
          <a:xfrm>
            <a:off x="10564586" y="4140159"/>
            <a:ext cx="114300" cy="114300"/>
          </a:xfrm>
          <a:prstGeom prst="ellipse">
            <a:avLst/>
          </a:prstGeom>
          <a:solidFill>
            <a:srgbClr val="C51F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9" name="椭圆 28"/>
          <p:cNvSpPr/>
          <p:nvPr/>
        </p:nvSpPr>
        <p:spPr>
          <a:xfrm>
            <a:off x="1779816" y="2180538"/>
            <a:ext cx="201080" cy="20108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490980" y="5929630"/>
            <a:ext cx="92100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论文选自华南理工大学陈锦辉的《基于数据挖掘技术的高校学生用户画像系统设计与实现</a:t>
            </a:r>
            <a:r>
              <a:rPr lang="zh-CN" altLang="en-US"/>
              <a:t>》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  <p:bldLst>
      <p:bldP spid="2" grpId="0"/>
      <p:bldP spid="9" grpId="0" bldLvl="0" animBg="1"/>
      <p:bldP spid="11" grpId="0" bldLvl="0" animBg="1"/>
      <p:bldP spid="12" grpId="0" animBg="1"/>
      <p:bldP spid="13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3" grpId="0" animBg="1"/>
      <p:bldP spid="25" grpId="0" animBg="1"/>
      <p:bldP spid="26" grpId="0" animBg="1"/>
      <p:bldP spid="27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 flipH="1">
            <a:off x="376104" y="357516"/>
            <a:ext cx="452482" cy="368902"/>
            <a:chOff x="9301163" y="5115471"/>
            <a:chExt cx="452482" cy="368902"/>
          </a:xfrm>
        </p:grpSpPr>
        <p:sp>
          <p:nvSpPr>
            <p:cNvPr id="4" name="圆: 空心 3"/>
            <p:cNvSpPr/>
            <p:nvPr/>
          </p:nvSpPr>
          <p:spPr>
            <a:xfrm>
              <a:off x="9301163" y="5115471"/>
              <a:ext cx="256074" cy="256074"/>
            </a:xfrm>
            <a:prstGeom prst="donut">
              <a:avLst>
                <a:gd name="adj" fmla="val 9178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5" name="圆: 空心 4"/>
            <p:cNvSpPr/>
            <p:nvPr/>
          </p:nvSpPr>
          <p:spPr>
            <a:xfrm>
              <a:off x="9429200" y="5159928"/>
              <a:ext cx="324445" cy="324445"/>
            </a:xfrm>
            <a:prstGeom prst="donut">
              <a:avLst>
                <a:gd name="adj" fmla="val 11164"/>
              </a:avLst>
            </a:prstGeom>
            <a:solidFill>
              <a:srgbClr val="C51F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24890" y="834390"/>
            <a:ext cx="9685020" cy="294259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3625" y="357505"/>
            <a:ext cx="1318260" cy="5029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 flipH="1">
            <a:off x="376104" y="357516"/>
            <a:ext cx="452482" cy="368902"/>
            <a:chOff x="9301163" y="5115471"/>
            <a:chExt cx="452482" cy="368902"/>
          </a:xfrm>
        </p:grpSpPr>
        <p:sp>
          <p:nvSpPr>
            <p:cNvPr id="4" name="圆: 空心 3"/>
            <p:cNvSpPr/>
            <p:nvPr/>
          </p:nvSpPr>
          <p:spPr>
            <a:xfrm>
              <a:off x="9301163" y="5115471"/>
              <a:ext cx="256074" cy="256074"/>
            </a:xfrm>
            <a:prstGeom prst="donut">
              <a:avLst>
                <a:gd name="adj" fmla="val 9178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5" name="圆: 空心 4"/>
            <p:cNvSpPr/>
            <p:nvPr/>
          </p:nvSpPr>
          <p:spPr>
            <a:xfrm>
              <a:off x="9429200" y="5159928"/>
              <a:ext cx="324445" cy="324445"/>
            </a:xfrm>
            <a:prstGeom prst="donut">
              <a:avLst>
                <a:gd name="adj" fmla="val 11164"/>
              </a:avLst>
            </a:prstGeom>
            <a:solidFill>
              <a:srgbClr val="C51F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10920" y="357505"/>
            <a:ext cx="1203960" cy="51816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2540" y="1550670"/>
            <a:ext cx="9646920" cy="37566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5236201" y="4268668"/>
            <a:ext cx="1433848" cy="46166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400">
                <a:solidFill>
                  <a:schemeClr val="bg1">
                    <a:lumMod val="50000"/>
                  </a:schemeClr>
                </a:solidFill>
                <a:cs typeface="+mn-ea"/>
              </a:defRPr>
            </a:lvl1pPr>
          </a:lstStyle>
          <a:p>
            <a:r>
              <a:rPr lang="en-US" altLang="zh-CN" dirty="0">
                <a:sym typeface="+mn-lt"/>
              </a:rPr>
              <a:t>  Part 03  </a:t>
            </a:r>
            <a:endParaRPr lang="en-US" altLang="zh-CN" dirty="0">
              <a:sym typeface="+mn-lt"/>
            </a:endParaRPr>
          </a:p>
        </p:txBody>
      </p:sp>
      <p:sp>
        <p:nvSpPr>
          <p:cNvPr id="12" name="圆: 空心 11"/>
          <p:cNvSpPr/>
          <p:nvPr/>
        </p:nvSpPr>
        <p:spPr>
          <a:xfrm>
            <a:off x="-363454" y="4002900"/>
            <a:ext cx="726908" cy="726908"/>
          </a:xfrm>
          <a:prstGeom prst="donut">
            <a:avLst>
              <a:gd name="adj" fmla="val 9178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3" name="圆: 空心 12"/>
          <p:cNvSpPr/>
          <p:nvPr/>
        </p:nvSpPr>
        <p:spPr>
          <a:xfrm>
            <a:off x="3834319" y="1065603"/>
            <a:ext cx="264153" cy="264153"/>
          </a:xfrm>
          <a:prstGeom prst="donut">
            <a:avLst>
              <a:gd name="adj" fmla="val 17036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4" name="圆: 空心 13"/>
          <p:cNvSpPr/>
          <p:nvPr/>
        </p:nvSpPr>
        <p:spPr>
          <a:xfrm>
            <a:off x="11838438" y="1855482"/>
            <a:ext cx="726908" cy="726908"/>
          </a:xfrm>
          <a:prstGeom prst="donut">
            <a:avLst>
              <a:gd name="adj" fmla="val 9178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5" name="圆: 空心 14"/>
          <p:cNvSpPr/>
          <p:nvPr/>
        </p:nvSpPr>
        <p:spPr>
          <a:xfrm>
            <a:off x="9301163" y="5115471"/>
            <a:ext cx="256074" cy="256074"/>
          </a:xfrm>
          <a:prstGeom prst="donut">
            <a:avLst>
              <a:gd name="adj" fmla="val 9178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6" name="圆: 空心 15"/>
          <p:cNvSpPr/>
          <p:nvPr/>
        </p:nvSpPr>
        <p:spPr>
          <a:xfrm>
            <a:off x="9429200" y="5159928"/>
            <a:ext cx="324445" cy="324445"/>
          </a:xfrm>
          <a:prstGeom prst="donut">
            <a:avLst>
              <a:gd name="adj" fmla="val 11164"/>
            </a:avLst>
          </a:prstGeom>
          <a:solidFill>
            <a:srgbClr val="C51F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7" name="圆: 空心 16"/>
          <p:cNvSpPr/>
          <p:nvPr/>
        </p:nvSpPr>
        <p:spPr>
          <a:xfrm>
            <a:off x="8369139" y="5440740"/>
            <a:ext cx="857535" cy="857535"/>
          </a:xfrm>
          <a:prstGeom prst="donut">
            <a:avLst>
              <a:gd name="adj" fmla="val 9134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8" name="圆: 空心 17"/>
          <p:cNvSpPr/>
          <p:nvPr/>
        </p:nvSpPr>
        <p:spPr>
          <a:xfrm>
            <a:off x="3268510" y="6528102"/>
            <a:ext cx="659796" cy="659796"/>
          </a:xfrm>
          <a:prstGeom prst="donut">
            <a:avLst>
              <a:gd name="adj" fmla="val 18424"/>
            </a:avLst>
          </a:prstGeom>
          <a:solidFill>
            <a:srgbClr val="DAAC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9" name="圆: 空心 18"/>
          <p:cNvSpPr/>
          <p:nvPr/>
        </p:nvSpPr>
        <p:spPr>
          <a:xfrm>
            <a:off x="-189899" y="226192"/>
            <a:ext cx="459607" cy="459607"/>
          </a:xfrm>
          <a:prstGeom prst="donut">
            <a:avLst>
              <a:gd name="adj" fmla="val 42133"/>
            </a:avLst>
          </a:prstGeom>
          <a:solidFill>
            <a:srgbClr val="DAAC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20" name="圆: 空心 19"/>
          <p:cNvSpPr/>
          <p:nvPr/>
        </p:nvSpPr>
        <p:spPr>
          <a:xfrm>
            <a:off x="4523132" y="-324303"/>
            <a:ext cx="648606" cy="648606"/>
          </a:xfrm>
          <a:prstGeom prst="donut">
            <a:avLst>
              <a:gd name="adj" fmla="val 10620"/>
            </a:avLst>
          </a:prstGeom>
          <a:solidFill>
            <a:srgbClr val="C51F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21" name="圆: 空心 20"/>
          <p:cNvSpPr/>
          <p:nvPr/>
        </p:nvSpPr>
        <p:spPr>
          <a:xfrm>
            <a:off x="5981020" y="723544"/>
            <a:ext cx="128934" cy="128932"/>
          </a:xfrm>
          <a:prstGeom prst="donut">
            <a:avLst>
              <a:gd name="adj" fmla="val 11164"/>
            </a:avLst>
          </a:prstGeom>
          <a:solidFill>
            <a:srgbClr val="C51F2D"/>
          </a:solidFill>
          <a:ln>
            <a:solidFill>
              <a:srgbClr val="C51F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23" name="圆: 空心 22"/>
          <p:cNvSpPr/>
          <p:nvPr/>
        </p:nvSpPr>
        <p:spPr>
          <a:xfrm>
            <a:off x="11794990" y="4366354"/>
            <a:ext cx="659796" cy="659796"/>
          </a:xfrm>
          <a:prstGeom prst="donut">
            <a:avLst>
              <a:gd name="adj" fmla="val 18424"/>
            </a:avLst>
          </a:prstGeom>
          <a:solidFill>
            <a:srgbClr val="DAAC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25" name="圆: 空心 24"/>
          <p:cNvSpPr/>
          <p:nvPr/>
        </p:nvSpPr>
        <p:spPr>
          <a:xfrm>
            <a:off x="10101265" y="1659719"/>
            <a:ext cx="128934" cy="128932"/>
          </a:xfrm>
          <a:prstGeom prst="donut">
            <a:avLst>
              <a:gd name="adj" fmla="val 11164"/>
            </a:avLst>
          </a:prstGeom>
          <a:solidFill>
            <a:srgbClr val="C51F2D"/>
          </a:solidFill>
          <a:ln>
            <a:solidFill>
              <a:srgbClr val="C51F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26" name="圆: 空心 25"/>
          <p:cNvSpPr/>
          <p:nvPr/>
        </p:nvSpPr>
        <p:spPr>
          <a:xfrm>
            <a:off x="11794990" y="-324303"/>
            <a:ext cx="726908" cy="726908"/>
          </a:xfrm>
          <a:prstGeom prst="donut">
            <a:avLst>
              <a:gd name="adj" fmla="val 45954"/>
            </a:avLst>
          </a:prstGeom>
          <a:solidFill>
            <a:srgbClr val="DAAC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27" name="圆: 空心 26"/>
          <p:cNvSpPr/>
          <p:nvPr/>
        </p:nvSpPr>
        <p:spPr>
          <a:xfrm>
            <a:off x="3004357" y="5500923"/>
            <a:ext cx="264153" cy="264153"/>
          </a:xfrm>
          <a:prstGeom prst="donut">
            <a:avLst>
              <a:gd name="adj" fmla="val 17036"/>
            </a:avLst>
          </a:prstGeom>
          <a:solidFill>
            <a:srgbClr val="C51F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28" name="椭圆 27"/>
          <p:cNvSpPr/>
          <p:nvPr/>
        </p:nvSpPr>
        <p:spPr>
          <a:xfrm>
            <a:off x="10564586" y="4140159"/>
            <a:ext cx="114300" cy="114300"/>
          </a:xfrm>
          <a:prstGeom prst="ellipse">
            <a:avLst/>
          </a:prstGeom>
          <a:solidFill>
            <a:srgbClr val="C51F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9" name="椭圆 28"/>
          <p:cNvSpPr/>
          <p:nvPr/>
        </p:nvSpPr>
        <p:spPr>
          <a:xfrm>
            <a:off x="1779816" y="2180538"/>
            <a:ext cx="201080" cy="20108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1" name="矩形: 圆角 30"/>
          <p:cNvSpPr/>
          <p:nvPr/>
        </p:nvSpPr>
        <p:spPr>
          <a:xfrm>
            <a:off x="5501368" y="4989211"/>
            <a:ext cx="903514" cy="423234"/>
          </a:xfrm>
          <a:prstGeom prst="roundRect">
            <a:avLst>
              <a:gd name="adj" fmla="val 32099"/>
            </a:avLst>
          </a:prstGeom>
          <a:gradFill>
            <a:gsLst>
              <a:gs pos="0">
                <a:srgbClr val="C51F2D"/>
              </a:gs>
              <a:gs pos="100000">
                <a:srgbClr val="83062E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2" name="箭头: V 形 31"/>
          <p:cNvSpPr/>
          <p:nvPr/>
        </p:nvSpPr>
        <p:spPr>
          <a:xfrm rot="5400000">
            <a:off x="5864257" y="5056548"/>
            <a:ext cx="177734" cy="288471"/>
          </a:xfrm>
          <a:prstGeom prst="chevron">
            <a:avLst>
              <a:gd name="adj" fmla="val 8571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096260" y="2381885"/>
            <a:ext cx="5897880" cy="124523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dist"/>
            <a:r>
              <a:rPr lang="zh-CN" altLang="en-US" sz="7500" b="1" dirty="0">
                <a:solidFill>
                  <a:srgbClr val="C00000"/>
                </a:solidFill>
                <a:cs typeface="+mn-ea"/>
                <a:sym typeface="+mn-lt"/>
              </a:rPr>
              <a:t>构建用户画像</a:t>
            </a:r>
            <a:endParaRPr lang="zh-CN" altLang="en-US" sz="7500" b="1" dirty="0">
              <a:solidFill>
                <a:srgbClr val="C00000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12" grpId="0" animBg="1"/>
      <p:bldP spid="13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3" grpId="0" animBg="1"/>
      <p:bldP spid="25" grpId="0" animBg="1"/>
      <p:bldP spid="26" grpId="0" animBg="1"/>
      <p:bldP spid="27" grpId="0" animBg="1"/>
      <p:bldP spid="31" grpId="0" bldLvl="0" animBg="1"/>
      <p:bldP spid="32" grpId="0" bldLvl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 flipH="1">
            <a:off x="376104" y="357516"/>
            <a:ext cx="452482" cy="368902"/>
            <a:chOff x="9301163" y="5115471"/>
            <a:chExt cx="452482" cy="368902"/>
          </a:xfrm>
        </p:grpSpPr>
        <p:sp>
          <p:nvSpPr>
            <p:cNvPr id="4" name="圆: 空心 3"/>
            <p:cNvSpPr/>
            <p:nvPr/>
          </p:nvSpPr>
          <p:spPr>
            <a:xfrm>
              <a:off x="9301163" y="5115471"/>
              <a:ext cx="256074" cy="256074"/>
            </a:xfrm>
            <a:prstGeom prst="donut">
              <a:avLst>
                <a:gd name="adj" fmla="val 9178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5" name="圆: 空心 4"/>
            <p:cNvSpPr/>
            <p:nvPr/>
          </p:nvSpPr>
          <p:spPr>
            <a:xfrm>
              <a:off x="9429200" y="5159928"/>
              <a:ext cx="324445" cy="324445"/>
            </a:xfrm>
            <a:prstGeom prst="donut">
              <a:avLst>
                <a:gd name="adj" fmla="val 11164"/>
              </a:avLst>
            </a:prstGeom>
            <a:solidFill>
              <a:srgbClr val="C51F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10" name="TextBox 7"/>
          <p:cNvSpPr txBox="1"/>
          <p:nvPr/>
        </p:nvSpPr>
        <p:spPr>
          <a:xfrm>
            <a:off x="5954019" y="2921037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cs typeface="+mn-ea"/>
                <a:sym typeface="+mn-lt"/>
              </a:rPr>
              <a:t>添加页面标题内容</a:t>
            </a:r>
            <a:endParaRPr lang="zh-CN" altLang="en-US" sz="32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1" name="Google Shape;86;p19"/>
          <p:cNvSpPr txBox="1"/>
          <p:nvPr/>
        </p:nvSpPr>
        <p:spPr>
          <a:xfrm>
            <a:off x="6096000" y="2480716"/>
            <a:ext cx="3183654" cy="33370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di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u="none" strike="noStrike" cap="none">
                <a:solidFill>
                  <a:schemeClr val="bg1"/>
                </a:solidFill>
                <a:cs typeface="+mn-ea"/>
                <a:sym typeface="+mn-lt"/>
              </a:rPr>
              <a:t>YOUR TITLE HERE</a:t>
            </a:r>
            <a:endParaRPr b="0" i="0" u="none" strike="noStrike" cap="none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2" name="TextBox 24"/>
          <p:cNvSpPr txBox="1"/>
          <p:nvPr/>
        </p:nvSpPr>
        <p:spPr>
          <a:xfrm>
            <a:off x="5954019" y="3692918"/>
            <a:ext cx="4822109" cy="1384978"/>
          </a:xfrm>
          <a:prstGeom prst="rect">
            <a:avLst/>
          </a:prstGeom>
          <a:noFill/>
        </p:spPr>
        <p:txBody>
          <a:bodyPr wrap="square" lIns="91423" tIns="45712" rIns="91423" bIns="45712" rtlCol="0">
            <a:spAutoFit/>
          </a:bodyPr>
          <a:lstStyle/>
          <a:p>
            <a:pPr marL="0" marR="0" lvl="0" indent="0" algn="l" defTabSz="121793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400" dirty="0">
                <a:solidFill>
                  <a:schemeClr val="bg1"/>
                </a:solidFill>
                <a:cs typeface="+mn-ea"/>
                <a:sym typeface="+mn-lt"/>
              </a:rPr>
              <a:t>请在此处添加具体内容，文字尽量言简意赅，简单说明即可，不必过于繁琐，注意板面美观度。请在此处添加具体内容，文字尽量言简意赅，简单说明即可，不必过于繁琐，注意板面美观度。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31545" y="320040"/>
            <a:ext cx="1767840" cy="48768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3955" y="726440"/>
            <a:ext cx="9357360" cy="402780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6805" y="4754245"/>
            <a:ext cx="9471660" cy="58737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9185" y="5179695"/>
            <a:ext cx="9479280" cy="15627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 flipH="1">
            <a:off x="376104" y="357516"/>
            <a:ext cx="452482" cy="368902"/>
            <a:chOff x="9301163" y="5115471"/>
            <a:chExt cx="452482" cy="368902"/>
          </a:xfrm>
        </p:grpSpPr>
        <p:sp>
          <p:nvSpPr>
            <p:cNvPr id="4" name="圆: 空心 3"/>
            <p:cNvSpPr/>
            <p:nvPr/>
          </p:nvSpPr>
          <p:spPr>
            <a:xfrm>
              <a:off x="9301163" y="5115471"/>
              <a:ext cx="256074" cy="256074"/>
            </a:xfrm>
            <a:prstGeom prst="donut">
              <a:avLst>
                <a:gd name="adj" fmla="val 9178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5" name="圆: 空心 4"/>
            <p:cNvSpPr/>
            <p:nvPr/>
          </p:nvSpPr>
          <p:spPr>
            <a:xfrm>
              <a:off x="9429200" y="5159928"/>
              <a:ext cx="324445" cy="324445"/>
            </a:xfrm>
            <a:prstGeom prst="donut">
              <a:avLst>
                <a:gd name="adj" fmla="val 11164"/>
              </a:avLst>
            </a:prstGeom>
            <a:solidFill>
              <a:srgbClr val="C51F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18" name="椭圆 17"/>
          <p:cNvSpPr/>
          <p:nvPr/>
        </p:nvSpPr>
        <p:spPr>
          <a:xfrm flipH="1">
            <a:off x="6407141" y="5222062"/>
            <a:ext cx="445828" cy="445828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42975" y="300990"/>
            <a:ext cx="1973580" cy="52578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545" y="898525"/>
            <a:ext cx="9243060" cy="98298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975" y="1881505"/>
            <a:ext cx="9707880" cy="1775460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0595" y="3724275"/>
            <a:ext cx="1965960" cy="464820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1385" y="4309745"/>
            <a:ext cx="9380220" cy="2270760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82255" y="6252845"/>
            <a:ext cx="2419350" cy="2667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 flipH="1">
            <a:off x="376104" y="357516"/>
            <a:ext cx="452482" cy="368902"/>
            <a:chOff x="9301163" y="5115471"/>
            <a:chExt cx="452482" cy="368902"/>
          </a:xfrm>
        </p:grpSpPr>
        <p:sp>
          <p:nvSpPr>
            <p:cNvPr id="4" name="圆: 空心 3"/>
            <p:cNvSpPr/>
            <p:nvPr/>
          </p:nvSpPr>
          <p:spPr>
            <a:xfrm>
              <a:off x="9301163" y="5115471"/>
              <a:ext cx="256074" cy="256074"/>
            </a:xfrm>
            <a:prstGeom prst="donut">
              <a:avLst>
                <a:gd name="adj" fmla="val 9178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5" name="圆: 空心 4"/>
            <p:cNvSpPr/>
            <p:nvPr/>
          </p:nvSpPr>
          <p:spPr>
            <a:xfrm>
              <a:off x="9429200" y="5159928"/>
              <a:ext cx="324445" cy="324445"/>
            </a:xfrm>
            <a:prstGeom prst="donut">
              <a:avLst>
                <a:gd name="adj" fmla="val 11164"/>
              </a:avLst>
            </a:prstGeom>
            <a:solidFill>
              <a:srgbClr val="C51F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0890" y="261620"/>
            <a:ext cx="1965960" cy="46482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6170" y="793115"/>
            <a:ext cx="7078980" cy="464820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6170" y="1179195"/>
            <a:ext cx="7315200" cy="502920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405" y="1550670"/>
            <a:ext cx="9273540" cy="2430780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5835" y="3981450"/>
            <a:ext cx="2125980" cy="441960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87830" y="4423410"/>
            <a:ext cx="8816340" cy="24041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 flipH="1">
            <a:off x="376104" y="357516"/>
            <a:ext cx="452482" cy="368902"/>
            <a:chOff x="9301163" y="5115471"/>
            <a:chExt cx="452482" cy="368902"/>
          </a:xfrm>
        </p:grpSpPr>
        <p:sp>
          <p:nvSpPr>
            <p:cNvPr id="4" name="圆: 空心 3"/>
            <p:cNvSpPr/>
            <p:nvPr/>
          </p:nvSpPr>
          <p:spPr>
            <a:xfrm>
              <a:off x="9301163" y="5115471"/>
              <a:ext cx="256074" cy="256074"/>
            </a:xfrm>
            <a:prstGeom prst="donut">
              <a:avLst>
                <a:gd name="adj" fmla="val 9178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5" name="圆: 空心 4"/>
            <p:cNvSpPr/>
            <p:nvPr/>
          </p:nvSpPr>
          <p:spPr>
            <a:xfrm>
              <a:off x="9429200" y="5159928"/>
              <a:ext cx="324445" cy="324445"/>
            </a:xfrm>
            <a:prstGeom prst="donut">
              <a:avLst>
                <a:gd name="adj" fmla="val 11164"/>
              </a:avLst>
            </a:prstGeom>
            <a:solidFill>
              <a:srgbClr val="C51F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26" name="TextBox 5"/>
          <p:cNvSpPr txBox="1"/>
          <p:nvPr/>
        </p:nvSpPr>
        <p:spPr>
          <a:xfrm>
            <a:off x="2127170" y="1965682"/>
            <a:ext cx="22686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>
                <a:solidFill>
                  <a:schemeClr val="bg1"/>
                </a:solidFill>
                <a:cs typeface="+mn-ea"/>
                <a:sym typeface="+mn-lt"/>
              </a:rPr>
              <a:t>4</a:t>
            </a:r>
            <a:r>
              <a:rPr lang="en-US" altLang="zh-CN" sz="5400" b="1">
                <a:solidFill>
                  <a:schemeClr val="bg1"/>
                </a:solidFill>
                <a:cs typeface="+mn-ea"/>
                <a:sym typeface="+mn-lt"/>
              </a:rPr>
              <a:t>8</a:t>
            </a:r>
            <a:r>
              <a:rPr lang="en-US" sz="3600" b="1">
                <a:solidFill>
                  <a:schemeClr val="bg1"/>
                </a:solidFill>
                <a:cs typeface="+mn-ea"/>
                <a:sym typeface="+mn-lt"/>
              </a:rPr>
              <a:t>.</a:t>
            </a:r>
            <a:endParaRPr lang="en-US" sz="5400" b="1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7" name="Rectangle 6"/>
          <p:cNvSpPr/>
          <p:nvPr/>
        </p:nvSpPr>
        <p:spPr>
          <a:xfrm>
            <a:off x="2127170" y="2889607"/>
            <a:ext cx="212279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>
                <a:solidFill>
                  <a:schemeClr val="bg1"/>
                </a:solidFill>
                <a:cs typeface="+mn-ea"/>
                <a:sym typeface="+mn-lt"/>
              </a:rPr>
              <a:t>Short Text Here</a:t>
            </a:r>
            <a:endParaRPr lang="en-US" b="1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9" name="Rectangle 6"/>
          <p:cNvSpPr/>
          <p:nvPr/>
        </p:nvSpPr>
        <p:spPr>
          <a:xfrm>
            <a:off x="5272915" y="2909252"/>
            <a:ext cx="212279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>
                <a:solidFill>
                  <a:schemeClr val="bg1"/>
                </a:solidFill>
                <a:cs typeface="+mn-ea"/>
                <a:sym typeface="+mn-lt"/>
              </a:rPr>
              <a:t>Short Text Here</a:t>
            </a:r>
            <a:endParaRPr lang="en-US" b="1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0" name="TextBox 5"/>
          <p:cNvSpPr txBox="1"/>
          <p:nvPr/>
        </p:nvSpPr>
        <p:spPr>
          <a:xfrm>
            <a:off x="8407918" y="1966277"/>
            <a:ext cx="22686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cs typeface="+mn-ea"/>
                <a:sym typeface="+mn-lt"/>
              </a:rPr>
              <a:t>76</a:t>
            </a:r>
            <a:r>
              <a:rPr lang="en-US" sz="3600" b="1" dirty="0">
                <a:solidFill>
                  <a:schemeClr val="bg1"/>
                </a:solidFill>
                <a:cs typeface="+mn-ea"/>
                <a:sym typeface="+mn-lt"/>
              </a:rPr>
              <a:t>.</a:t>
            </a:r>
            <a:endParaRPr lang="en-US" sz="54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1" name="Rectangle 6"/>
          <p:cNvSpPr/>
          <p:nvPr/>
        </p:nvSpPr>
        <p:spPr>
          <a:xfrm>
            <a:off x="8407918" y="2909252"/>
            <a:ext cx="212279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>
                <a:solidFill>
                  <a:schemeClr val="bg1"/>
                </a:solidFill>
                <a:cs typeface="+mn-ea"/>
                <a:sym typeface="+mn-lt"/>
              </a:rPr>
              <a:t>Short Text Here</a:t>
            </a:r>
            <a:endParaRPr lang="en-US" b="1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0890" y="261620"/>
            <a:ext cx="1965960" cy="46482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2075" y="819785"/>
            <a:ext cx="2712720" cy="41148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3220" y="1115060"/>
            <a:ext cx="8427720" cy="103632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2075" y="2218055"/>
            <a:ext cx="2293620" cy="4191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3220" y="2889250"/>
            <a:ext cx="4450080" cy="243903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16980" y="2752725"/>
            <a:ext cx="5090160" cy="25755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 flipH="1">
            <a:off x="376104" y="357516"/>
            <a:ext cx="452482" cy="368902"/>
            <a:chOff x="9301163" y="5115471"/>
            <a:chExt cx="452482" cy="368902"/>
          </a:xfrm>
        </p:grpSpPr>
        <p:sp>
          <p:nvSpPr>
            <p:cNvPr id="4" name="圆: 空心 3"/>
            <p:cNvSpPr/>
            <p:nvPr/>
          </p:nvSpPr>
          <p:spPr>
            <a:xfrm>
              <a:off x="9301163" y="5115471"/>
              <a:ext cx="256074" cy="256074"/>
            </a:xfrm>
            <a:prstGeom prst="donut">
              <a:avLst>
                <a:gd name="adj" fmla="val 9178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5" name="圆: 空心 4"/>
            <p:cNvSpPr/>
            <p:nvPr/>
          </p:nvSpPr>
          <p:spPr>
            <a:xfrm>
              <a:off x="9429200" y="5159928"/>
              <a:ext cx="324445" cy="324445"/>
            </a:xfrm>
            <a:prstGeom prst="donut">
              <a:avLst>
                <a:gd name="adj" fmla="val 11164"/>
              </a:avLst>
            </a:prstGeom>
            <a:solidFill>
              <a:srgbClr val="C51F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71550" y="234315"/>
            <a:ext cx="2072640" cy="50292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675" y="831850"/>
            <a:ext cx="9380220" cy="975360"/>
          </a:xfrm>
          <a:prstGeom prst="rect">
            <a:avLst/>
          </a:prstGeom>
        </p:spPr>
      </p:pic>
      <p:pic>
        <p:nvPicPr>
          <p:cNvPr id="38" name="图片 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5855" y="1719580"/>
            <a:ext cx="9083040" cy="1958340"/>
          </a:xfrm>
          <a:prstGeom prst="rect">
            <a:avLst/>
          </a:prstGeom>
        </p:spPr>
      </p:pic>
      <p:pic>
        <p:nvPicPr>
          <p:cNvPr id="39" name="图片 3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770" y="3444240"/>
            <a:ext cx="5204460" cy="601980"/>
          </a:xfrm>
          <a:prstGeom prst="rect">
            <a:avLst/>
          </a:prstGeom>
        </p:spPr>
      </p:pic>
      <p:pic>
        <p:nvPicPr>
          <p:cNvPr id="40" name="图片 3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3015" y="3853815"/>
            <a:ext cx="8754745" cy="2931160"/>
          </a:xfrm>
          <a:prstGeom prst="rect">
            <a:avLst/>
          </a:prstGeom>
        </p:spPr>
      </p:pic>
      <p:pic>
        <p:nvPicPr>
          <p:cNvPr id="41" name="图片 4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21020" y="3497580"/>
            <a:ext cx="2613660" cy="4953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 flipH="1">
            <a:off x="376104" y="357516"/>
            <a:ext cx="452482" cy="368902"/>
            <a:chOff x="9301163" y="5115471"/>
            <a:chExt cx="452482" cy="368902"/>
          </a:xfrm>
        </p:grpSpPr>
        <p:sp>
          <p:nvSpPr>
            <p:cNvPr id="4" name="圆: 空心 3"/>
            <p:cNvSpPr/>
            <p:nvPr/>
          </p:nvSpPr>
          <p:spPr>
            <a:xfrm>
              <a:off x="9301163" y="5115471"/>
              <a:ext cx="256074" cy="256074"/>
            </a:xfrm>
            <a:prstGeom prst="donut">
              <a:avLst>
                <a:gd name="adj" fmla="val 9178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5" name="圆: 空心 4"/>
            <p:cNvSpPr/>
            <p:nvPr/>
          </p:nvSpPr>
          <p:spPr>
            <a:xfrm>
              <a:off x="9429200" y="5159928"/>
              <a:ext cx="324445" cy="324445"/>
            </a:xfrm>
            <a:prstGeom prst="donut">
              <a:avLst>
                <a:gd name="adj" fmla="val 11164"/>
              </a:avLst>
            </a:prstGeom>
            <a:solidFill>
              <a:srgbClr val="C51F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18" name="圆: 空心 17"/>
          <p:cNvSpPr/>
          <p:nvPr/>
        </p:nvSpPr>
        <p:spPr>
          <a:xfrm>
            <a:off x="7827509" y="394295"/>
            <a:ext cx="543759" cy="543759"/>
          </a:xfrm>
          <a:prstGeom prst="donut">
            <a:avLst>
              <a:gd name="adj" fmla="val 9178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9" name="圆: 空心 18"/>
          <p:cNvSpPr/>
          <p:nvPr/>
        </p:nvSpPr>
        <p:spPr>
          <a:xfrm>
            <a:off x="11828544" y="3018282"/>
            <a:ext cx="726908" cy="726908"/>
          </a:xfrm>
          <a:prstGeom prst="donut">
            <a:avLst>
              <a:gd name="adj" fmla="val 9178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20" name="圆: 空心 19"/>
          <p:cNvSpPr/>
          <p:nvPr/>
        </p:nvSpPr>
        <p:spPr>
          <a:xfrm>
            <a:off x="9771367" y="6526784"/>
            <a:ext cx="659796" cy="659796"/>
          </a:xfrm>
          <a:prstGeom prst="donut">
            <a:avLst>
              <a:gd name="adj" fmla="val 18424"/>
            </a:avLst>
          </a:prstGeom>
          <a:solidFill>
            <a:srgbClr val="DAAC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21" name="圆: 空心 20"/>
          <p:cNvSpPr/>
          <p:nvPr/>
        </p:nvSpPr>
        <p:spPr>
          <a:xfrm>
            <a:off x="10101265" y="1659719"/>
            <a:ext cx="128934" cy="128932"/>
          </a:xfrm>
          <a:prstGeom prst="donut">
            <a:avLst>
              <a:gd name="adj" fmla="val 11164"/>
            </a:avLst>
          </a:prstGeom>
          <a:solidFill>
            <a:srgbClr val="C51F2D"/>
          </a:solidFill>
          <a:ln>
            <a:solidFill>
              <a:srgbClr val="C51F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22" name="圆: 空心 21"/>
          <p:cNvSpPr/>
          <p:nvPr/>
        </p:nvSpPr>
        <p:spPr>
          <a:xfrm>
            <a:off x="6397511" y="4580037"/>
            <a:ext cx="264153" cy="264153"/>
          </a:xfrm>
          <a:prstGeom prst="donut">
            <a:avLst>
              <a:gd name="adj" fmla="val 17036"/>
            </a:avLst>
          </a:prstGeom>
          <a:solidFill>
            <a:srgbClr val="C51F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8605" y="4747895"/>
            <a:ext cx="3025140" cy="51816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500" y="5266055"/>
            <a:ext cx="9403080" cy="1363980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2995" y="6256020"/>
            <a:ext cx="6054090" cy="502920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9400" y="726440"/>
            <a:ext cx="8008620" cy="2904490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6265" y="3745230"/>
            <a:ext cx="2750820" cy="533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0" grpId="0" animBg="1"/>
      <p:bldP spid="21" grpId="0" animBg="1"/>
      <p:bldP spid="2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5044431" y="4254698"/>
            <a:ext cx="1433848" cy="46166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400">
                <a:solidFill>
                  <a:schemeClr val="bg1">
                    <a:lumMod val="50000"/>
                  </a:schemeClr>
                </a:solidFill>
                <a:cs typeface="+mn-ea"/>
              </a:defRPr>
            </a:lvl1pPr>
          </a:lstStyle>
          <a:p>
            <a:r>
              <a:rPr lang="en-US" altLang="zh-CN" dirty="0">
                <a:sym typeface="+mn-lt"/>
              </a:rPr>
              <a:t>  Part 04  </a:t>
            </a:r>
            <a:endParaRPr lang="en-US" altLang="zh-CN" dirty="0">
              <a:sym typeface="+mn-lt"/>
            </a:endParaRPr>
          </a:p>
        </p:txBody>
      </p:sp>
      <p:sp>
        <p:nvSpPr>
          <p:cNvPr id="12" name="圆: 空心 11"/>
          <p:cNvSpPr/>
          <p:nvPr/>
        </p:nvSpPr>
        <p:spPr>
          <a:xfrm>
            <a:off x="-363454" y="4002900"/>
            <a:ext cx="726908" cy="726908"/>
          </a:xfrm>
          <a:prstGeom prst="donut">
            <a:avLst>
              <a:gd name="adj" fmla="val 9178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3" name="圆: 空心 12"/>
          <p:cNvSpPr/>
          <p:nvPr/>
        </p:nvSpPr>
        <p:spPr>
          <a:xfrm>
            <a:off x="3834319" y="1065603"/>
            <a:ext cx="264153" cy="264153"/>
          </a:xfrm>
          <a:prstGeom prst="donut">
            <a:avLst>
              <a:gd name="adj" fmla="val 17036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4" name="圆: 空心 13"/>
          <p:cNvSpPr/>
          <p:nvPr/>
        </p:nvSpPr>
        <p:spPr>
          <a:xfrm>
            <a:off x="11838438" y="1855482"/>
            <a:ext cx="726908" cy="726908"/>
          </a:xfrm>
          <a:prstGeom prst="donut">
            <a:avLst>
              <a:gd name="adj" fmla="val 9178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5" name="圆: 空心 14"/>
          <p:cNvSpPr/>
          <p:nvPr/>
        </p:nvSpPr>
        <p:spPr>
          <a:xfrm>
            <a:off x="9301163" y="5115471"/>
            <a:ext cx="256074" cy="256074"/>
          </a:xfrm>
          <a:prstGeom prst="donut">
            <a:avLst>
              <a:gd name="adj" fmla="val 9178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6" name="圆: 空心 15"/>
          <p:cNvSpPr/>
          <p:nvPr/>
        </p:nvSpPr>
        <p:spPr>
          <a:xfrm>
            <a:off x="9429200" y="5159928"/>
            <a:ext cx="324445" cy="324445"/>
          </a:xfrm>
          <a:prstGeom prst="donut">
            <a:avLst>
              <a:gd name="adj" fmla="val 11164"/>
            </a:avLst>
          </a:prstGeom>
          <a:solidFill>
            <a:srgbClr val="C51F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7" name="圆: 空心 16"/>
          <p:cNvSpPr/>
          <p:nvPr/>
        </p:nvSpPr>
        <p:spPr>
          <a:xfrm>
            <a:off x="8369139" y="5440740"/>
            <a:ext cx="857535" cy="857535"/>
          </a:xfrm>
          <a:prstGeom prst="donut">
            <a:avLst>
              <a:gd name="adj" fmla="val 9134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8" name="圆: 空心 17"/>
          <p:cNvSpPr/>
          <p:nvPr/>
        </p:nvSpPr>
        <p:spPr>
          <a:xfrm>
            <a:off x="3268510" y="6528102"/>
            <a:ext cx="659796" cy="659796"/>
          </a:xfrm>
          <a:prstGeom prst="donut">
            <a:avLst>
              <a:gd name="adj" fmla="val 18424"/>
            </a:avLst>
          </a:prstGeom>
          <a:solidFill>
            <a:srgbClr val="DAAC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9" name="圆: 空心 18"/>
          <p:cNvSpPr/>
          <p:nvPr/>
        </p:nvSpPr>
        <p:spPr>
          <a:xfrm>
            <a:off x="-189899" y="226192"/>
            <a:ext cx="459607" cy="459607"/>
          </a:xfrm>
          <a:prstGeom prst="donut">
            <a:avLst>
              <a:gd name="adj" fmla="val 42133"/>
            </a:avLst>
          </a:prstGeom>
          <a:solidFill>
            <a:srgbClr val="DAAC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20" name="圆: 空心 19"/>
          <p:cNvSpPr/>
          <p:nvPr/>
        </p:nvSpPr>
        <p:spPr>
          <a:xfrm>
            <a:off x="4523132" y="-324303"/>
            <a:ext cx="648606" cy="648606"/>
          </a:xfrm>
          <a:prstGeom prst="donut">
            <a:avLst>
              <a:gd name="adj" fmla="val 10620"/>
            </a:avLst>
          </a:prstGeom>
          <a:solidFill>
            <a:srgbClr val="C51F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21" name="圆: 空心 20"/>
          <p:cNvSpPr/>
          <p:nvPr/>
        </p:nvSpPr>
        <p:spPr>
          <a:xfrm>
            <a:off x="5981020" y="723544"/>
            <a:ext cx="128934" cy="128932"/>
          </a:xfrm>
          <a:prstGeom prst="donut">
            <a:avLst>
              <a:gd name="adj" fmla="val 11164"/>
            </a:avLst>
          </a:prstGeom>
          <a:solidFill>
            <a:srgbClr val="C51F2D"/>
          </a:solidFill>
          <a:ln>
            <a:solidFill>
              <a:srgbClr val="C51F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23" name="圆: 空心 22"/>
          <p:cNvSpPr/>
          <p:nvPr/>
        </p:nvSpPr>
        <p:spPr>
          <a:xfrm>
            <a:off x="11794990" y="4366354"/>
            <a:ext cx="659796" cy="659796"/>
          </a:xfrm>
          <a:prstGeom prst="donut">
            <a:avLst>
              <a:gd name="adj" fmla="val 18424"/>
            </a:avLst>
          </a:prstGeom>
          <a:solidFill>
            <a:srgbClr val="DAAC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25" name="圆: 空心 24"/>
          <p:cNvSpPr/>
          <p:nvPr/>
        </p:nvSpPr>
        <p:spPr>
          <a:xfrm>
            <a:off x="10101265" y="1659719"/>
            <a:ext cx="128934" cy="128932"/>
          </a:xfrm>
          <a:prstGeom prst="donut">
            <a:avLst>
              <a:gd name="adj" fmla="val 11164"/>
            </a:avLst>
          </a:prstGeom>
          <a:solidFill>
            <a:srgbClr val="C51F2D"/>
          </a:solidFill>
          <a:ln>
            <a:solidFill>
              <a:srgbClr val="C51F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26" name="圆: 空心 25"/>
          <p:cNvSpPr/>
          <p:nvPr/>
        </p:nvSpPr>
        <p:spPr>
          <a:xfrm>
            <a:off x="11794990" y="-324303"/>
            <a:ext cx="726908" cy="726908"/>
          </a:xfrm>
          <a:prstGeom prst="donut">
            <a:avLst>
              <a:gd name="adj" fmla="val 45954"/>
            </a:avLst>
          </a:prstGeom>
          <a:solidFill>
            <a:srgbClr val="DAAC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27" name="圆: 空心 26"/>
          <p:cNvSpPr/>
          <p:nvPr/>
        </p:nvSpPr>
        <p:spPr>
          <a:xfrm>
            <a:off x="3004357" y="5500923"/>
            <a:ext cx="264153" cy="264153"/>
          </a:xfrm>
          <a:prstGeom prst="donut">
            <a:avLst>
              <a:gd name="adj" fmla="val 17036"/>
            </a:avLst>
          </a:prstGeom>
          <a:solidFill>
            <a:srgbClr val="C51F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28" name="椭圆 27"/>
          <p:cNvSpPr/>
          <p:nvPr/>
        </p:nvSpPr>
        <p:spPr>
          <a:xfrm>
            <a:off x="10564586" y="4140159"/>
            <a:ext cx="114300" cy="114300"/>
          </a:xfrm>
          <a:prstGeom prst="ellipse">
            <a:avLst/>
          </a:prstGeom>
          <a:solidFill>
            <a:srgbClr val="C51F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9" name="椭圆 28"/>
          <p:cNvSpPr/>
          <p:nvPr/>
        </p:nvSpPr>
        <p:spPr>
          <a:xfrm>
            <a:off x="1779816" y="2180538"/>
            <a:ext cx="201080" cy="20108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1" name="矩形: 圆角 30"/>
          <p:cNvSpPr/>
          <p:nvPr/>
        </p:nvSpPr>
        <p:spPr>
          <a:xfrm>
            <a:off x="5336268" y="4989211"/>
            <a:ext cx="903514" cy="423234"/>
          </a:xfrm>
          <a:prstGeom prst="roundRect">
            <a:avLst>
              <a:gd name="adj" fmla="val 32099"/>
            </a:avLst>
          </a:prstGeom>
          <a:gradFill>
            <a:gsLst>
              <a:gs pos="0">
                <a:srgbClr val="C51F2D"/>
              </a:gs>
              <a:gs pos="100000">
                <a:srgbClr val="83062E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2" name="箭头: V 形 31"/>
          <p:cNvSpPr/>
          <p:nvPr/>
        </p:nvSpPr>
        <p:spPr>
          <a:xfrm rot="5400000">
            <a:off x="5699157" y="5060358"/>
            <a:ext cx="177734" cy="288471"/>
          </a:xfrm>
          <a:prstGeom prst="chevron">
            <a:avLst>
              <a:gd name="adj" fmla="val 8571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914015" y="2582545"/>
            <a:ext cx="5897880" cy="124523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zh-CN" altLang="en-US" sz="7500" b="1" dirty="0">
                <a:solidFill>
                  <a:srgbClr val="C00000"/>
                </a:solidFill>
                <a:cs typeface="+mn-ea"/>
                <a:sym typeface="+mn-lt"/>
              </a:rPr>
              <a:t>用户画像应用</a:t>
            </a:r>
            <a:endParaRPr lang="zh-CN" altLang="en-US" sz="7500" b="1" dirty="0">
              <a:solidFill>
                <a:srgbClr val="C00000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12" grpId="0" animBg="1"/>
      <p:bldP spid="13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3" grpId="0" animBg="1"/>
      <p:bldP spid="25" grpId="0" animBg="1"/>
      <p:bldP spid="26" grpId="0" animBg="1"/>
      <p:bldP spid="27" grpId="0" animBg="1"/>
      <p:bldP spid="31" grpId="0" bldLvl="0" animBg="1"/>
      <p:bldP spid="32" grpId="0" bldLvl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1326812" y="1571638"/>
            <a:ext cx="3284115" cy="3284115"/>
          </a:xfrm>
          <a:prstGeom prst="ellipse">
            <a:avLst/>
          </a:prstGeom>
          <a:noFill/>
          <a:ln w="57150">
            <a:solidFill>
              <a:srgbClr val="C51F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6899910" y="1377950"/>
            <a:ext cx="3656330" cy="645160"/>
            <a:chOff x="7220041" y="2128611"/>
            <a:chExt cx="2965916" cy="645160"/>
          </a:xfrm>
        </p:grpSpPr>
        <p:sp>
          <p:nvSpPr>
            <p:cNvPr id="7" name="文本框 6"/>
            <p:cNvSpPr txBox="1"/>
            <p:nvPr/>
          </p:nvSpPr>
          <p:spPr>
            <a:xfrm>
              <a:off x="7558327" y="2128611"/>
              <a:ext cx="2627630" cy="645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相关技术介绍</a:t>
              </a:r>
              <a:endParaRPr lang="zh-CN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7220041" y="2128611"/>
              <a:ext cx="417195" cy="645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1</a:t>
              </a:r>
              <a:endParaRPr lang="en-US" altLang="zh-CN" sz="3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6899910" y="2560320"/>
            <a:ext cx="4208779" cy="645309"/>
            <a:chOff x="7220041" y="3006816"/>
            <a:chExt cx="2993490" cy="645309"/>
          </a:xfrm>
        </p:grpSpPr>
        <p:sp>
          <p:nvSpPr>
            <p:cNvPr id="11" name="文本框 10"/>
            <p:cNvSpPr txBox="1"/>
            <p:nvPr/>
          </p:nvSpPr>
          <p:spPr>
            <a:xfrm>
              <a:off x="7517222" y="3006816"/>
              <a:ext cx="2696309" cy="645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数据收集和整理</a:t>
              </a:r>
              <a:endParaRPr lang="zh-CN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7220041" y="3006965"/>
              <a:ext cx="417195" cy="645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2</a:t>
              </a:r>
              <a:endParaRPr lang="en-US" altLang="zh-CN" sz="3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6899910" y="4839633"/>
            <a:ext cx="3991611" cy="661372"/>
            <a:chOff x="7220041" y="4752729"/>
            <a:chExt cx="2976579" cy="661372"/>
          </a:xfrm>
        </p:grpSpPr>
        <p:sp>
          <p:nvSpPr>
            <p:cNvPr id="15" name="文本框 14"/>
            <p:cNvSpPr txBox="1"/>
            <p:nvPr/>
          </p:nvSpPr>
          <p:spPr>
            <a:xfrm>
              <a:off x="7568990" y="4768941"/>
              <a:ext cx="2627630" cy="645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用户画像应用</a:t>
              </a:r>
              <a:endParaRPr lang="zh-CN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7220041" y="4752729"/>
              <a:ext cx="417195" cy="645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4</a:t>
              </a:r>
              <a:endParaRPr lang="en-US" altLang="zh-CN" sz="3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6899637" y="3679462"/>
            <a:ext cx="4612005" cy="646430"/>
            <a:chOff x="7220041" y="3830411"/>
            <a:chExt cx="4612005" cy="646430"/>
          </a:xfrm>
        </p:grpSpPr>
        <p:sp>
          <p:nvSpPr>
            <p:cNvPr id="19" name="文本框 18"/>
            <p:cNvSpPr txBox="1"/>
            <p:nvPr/>
          </p:nvSpPr>
          <p:spPr>
            <a:xfrm>
              <a:off x="7637871" y="3831681"/>
              <a:ext cx="4194175" cy="645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构建用户画像</a:t>
              </a:r>
              <a:endParaRPr lang="zh-CN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7220041" y="3830411"/>
              <a:ext cx="41719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3</a:t>
              </a:r>
              <a:endParaRPr lang="en-US" altLang="zh-CN" sz="3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</p:grpSp>
      <p:sp>
        <p:nvSpPr>
          <p:cNvPr id="22" name="矩形 21"/>
          <p:cNvSpPr/>
          <p:nvPr/>
        </p:nvSpPr>
        <p:spPr>
          <a:xfrm flipH="1">
            <a:off x="10891291" y="5114917"/>
            <a:ext cx="353943" cy="1841541"/>
          </a:xfrm>
          <a:prstGeom prst="rect">
            <a:avLst/>
          </a:prstGeom>
        </p:spPr>
        <p:txBody>
          <a:bodyPr vert="eaVert" wrap="square" lIns="68580" tIns="34290" rIns="68580" bIns="34290">
            <a:spAutoFit/>
          </a:bodyPr>
          <a:lstStyle/>
          <a:p>
            <a:pPr>
              <a:defRPr/>
            </a:pPr>
            <a:r>
              <a:rPr lang="en-US" altLang="zh-CN" sz="1400" spc="225" dirty="0">
                <a:solidFill>
                  <a:srgbClr val="292929"/>
                </a:solidFill>
                <a:cs typeface="+mn-ea"/>
                <a:sym typeface="+mn-lt"/>
              </a:rPr>
              <a:t>CONTENT</a:t>
            </a:r>
            <a:endParaRPr sz="1400" spc="225" dirty="0">
              <a:solidFill>
                <a:srgbClr val="292929"/>
              </a:solidFill>
              <a:cs typeface="+mn-ea"/>
              <a:sym typeface="+mn-lt"/>
            </a:endParaRPr>
          </a:p>
        </p:txBody>
      </p:sp>
      <p:sp>
        <p:nvSpPr>
          <p:cNvPr id="23" name="矩形 22"/>
          <p:cNvSpPr/>
          <p:nvPr/>
        </p:nvSpPr>
        <p:spPr>
          <a:xfrm flipH="1">
            <a:off x="11019730" y="6219043"/>
            <a:ext cx="97066" cy="601579"/>
          </a:xfrm>
          <a:prstGeom prst="rect">
            <a:avLst/>
          </a:prstGeom>
          <a:solidFill>
            <a:srgbClr val="DAAC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5" name="圆: 空心 24"/>
          <p:cNvSpPr/>
          <p:nvPr/>
        </p:nvSpPr>
        <p:spPr>
          <a:xfrm>
            <a:off x="-363454" y="4002900"/>
            <a:ext cx="726908" cy="726908"/>
          </a:xfrm>
          <a:prstGeom prst="donut">
            <a:avLst>
              <a:gd name="adj" fmla="val 9178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26" name="圆: 空心 25"/>
          <p:cNvSpPr/>
          <p:nvPr/>
        </p:nvSpPr>
        <p:spPr>
          <a:xfrm>
            <a:off x="4869840" y="4845010"/>
            <a:ext cx="256074" cy="256074"/>
          </a:xfrm>
          <a:prstGeom prst="donut">
            <a:avLst>
              <a:gd name="adj" fmla="val 9178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27" name="圆: 空心 26"/>
          <p:cNvSpPr/>
          <p:nvPr/>
        </p:nvSpPr>
        <p:spPr>
          <a:xfrm>
            <a:off x="4997877" y="4889467"/>
            <a:ext cx="324445" cy="324445"/>
          </a:xfrm>
          <a:prstGeom prst="donut">
            <a:avLst>
              <a:gd name="adj" fmla="val 11164"/>
            </a:avLst>
          </a:prstGeom>
          <a:solidFill>
            <a:srgbClr val="C51F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29" name="圆: 空心 28"/>
          <p:cNvSpPr/>
          <p:nvPr/>
        </p:nvSpPr>
        <p:spPr>
          <a:xfrm>
            <a:off x="3268510" y="6528102"/>
            <a:ext cx="659796" cy="659796"/>
          </a:xfrm>
          <a:prstGeom prst="donut">
            <a:avLst>
              <a:gd name="adj" fmla="val 18424"/>
            </a:avLst>
          </a:prstGeom>
          <a:solidFill>
            <a:srgbClr val="DAAC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30" name="圆: 空心 29"/>
          <p:cNvSpPr/>
          <p:nvPr/>
        </p:nvSpPr>
        <p:spPr>
          <a:xfrm>
            <a:off x="-189899" y="226192"/>
            <a:ext cx="459607" cy="459607"/>
          </a:xfrm>
          <a:prstGeom prst="donut">
            <a:avLst>
              <a:gd name="adj" fmla="val 42133"/>
            </a:avLst>
          </a:prstGeom>
          <a:solidFill>
            <a:srgbClr val="DAAC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31" name="圆: 空心 30"/>
          <p:cNvSpPr/>
          <p:nvPr/>
        </p:nvSpPr>
        <p:spPr>
          <a:xfrm>
            <a:off x="4523132" y="-324303"/>
            <a:ext cx="648606" cy="648606"/>
          </a:xfrm>
          <a:prstGeom prst="donut">
            <a:avLst>
              <a:gd name="adj" fmla="val 10620"/>
            </a:avLst>
          </a:prstGeom>
          <a:solidFill>
            <a:srgbClr val="C51F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32" name="圆: 空心 31"/>
          <p:cNvSpPr/>
          <p:nvPr/>
        </p:nvSpPr>
        <p:spPr>
          <a:xfrm>
            <a:off x="5981020" y="723544"/>
            <a:ext cx="128934" cy="128932"/>
          </a:xfrm>
          <a:prstGeom prst="donut">
            <a:avLst>
              <a:gd name="adj" fmla="val 11164"/>
            </a:avLst>
          </a:prstGeom>
          <a:solidFill>
            <a:srgbClr val="C51F2D"/>
          </a:solidFill>
          <a:ln>
            <a:solidFill>
              <a:srgbClr val="C51F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33" name="圆: 空心 32"/>
          <p:cNvSpPr/>
          <p:nvPr/>
        </p:nvSpPr>
        <p:spPr>
          <a:xfrm>
            <a:off x="11886697" y="2511993"/>
            <a:ext cx="659796" cy="659796"/>
          </a:xfrm>
          <a:prstGeom prst="donut">
            <a:avLst>
              <a:gd name="adj" fmla="val 18424"/>
            </a:avLst>
          </a:prstGeom>
          <a:solidFill>
            <a:srgbClr val="DAAC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34" name="圆: 空心 33"/>
          <p:cNvSpPr/>
          <p:nvPr/>
        </p:nvSpPr>
        <p:spPr>
          <a:xfrm>
            <a:off x="11794990" y="-324303"/>
            <a:ext cx="726908" cy="726908"/>
          </a:xfrm>
          <a:prstGeom prst="donut">
            <a:avLst>
              <a:gd name="adj" fmla="val 45954"/>
            </a:avLst>
          </a:prstGeom>
          <a:solidFill>
            <a:srgbClr val="DAAC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36" name="椭圆 35"/>
          <p:cNvSpPr/>
          <p:nvPr/>
        </p:nvSpPr>
        <p:spPr>
          <a:xfrm>
            <a:off x="10320900" y="4137082"/>
            <a:ext cx="114300" cy="114300"/>
          </a:xfrm>
          <a:prstGeom prst="ellipse">
            <a:avLst/>
          </a:prstGeom>
          <a:solidFill>
            <a:srgbClr val="C51F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" name="椭圆 1"/>
          <p:cNvSpPr/>
          <p:nvPr/>
        </p:nvSpPr>
        <p:spPr>
          <a:xfrm>
            <a:off x="2557458" y="2102778"/>
            <a:ext cx="2221834" cy="222183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1960960" y="2668492"/>
            <a:ext cx="39424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 dirty="0">
                <a:gradFill>
                  <a:gsLst>
                    <a:gs pos="2655">
                      <a:srgbClr val="83062E"/>
                    </a:gs>
                    <a:gs pos="53000">
                      <a:srgbClr val="C51F2D"/>
                    </a:gs>
                    <a:gs pos="100000">
                      <a:srgbClr val="83062E"/>
                    </a:gs>
                  </a:gsLst>
                  <a:lin ang="5400000" scaled="1"/>
                </a:gradFill>
                <a:cs typeface="+mn-ea"/>
                <a:sym typeface="+mn-lt"/>
              </a:rPr>
              <a:t>目录</a:t>
            </a:r>
            <a:r>
              <a:rPr lang="en-US" altLang="zh-CN" sz="4800" b="1" dirty="0">
                <a:gradFill>
                  <a:gsLst>
                    <a:gs pos="2655">
                      <a:srgbClr val="83062E"/>
                    </a:gs>
                    <a:gs pos="53000">
                      <a:srgbClr val="C51F2D"/>
                    </a:gs>
                    <a:gs pos="100000">
                      <a:srgbClr val="83062E"/>
                    </a:gs>
                  </a:gsLst>
                  <a:lin ang="5400000" scaled="1"/>
                </a:gradFill>
                <a:cs typeface="+mn-ea"/>
                <a:sym typeface="+mn-lt"/>
              </a:rPr>
              <a:t>/content</a:t>
            </a:r>
            <a:endParaRPr lang="zh-CN" altLang="en-US" sz="4800" b="1" dirty="0">
              <a:gradFill>
                <a:gsLst>
                  <a:gs pos="2655">
                    <a:srgbClr val="83062E"/>
                  </a:gs>
                  <a:gs pos="53000">
                    <a:srgbClr val="C51F2D"/>
                  </a:gs>
                  <a:gs pos="100000">
                    <a:srgbClr val="83062E"/>
                  </a:gs>
                </a:gsLst>
                <a:lin ang="5400000" scaled="1"/>
              </a:gradFill>
              <a:cs typeface="+mn-ea"/>
              <a:sym typeface="+mn-lt"/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  <p:bldLst>
      <p:bldP spid="4" grpId="0" animBg="1"/>
      <p:bldP spid="22" grpId="0"/>
      <p:bldP spid="23" grpId="0" animBg="1"/>
      <p:bldP spid="25" grpId="0" animBg="1"/>
      <p:bldP spid="26" grpId="0" animBg="1"/>
      <p:bldP spid="27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2" grpId="0" animBg="1"/>
      <p:bldP spid="2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 flipH="1">
            <a:off x="376104" y="357516"/>
            <a:ext cx="452482" cy="368902"/>
            <a:chOff x="9301163" y="5115471"/>
            <a:chExt cx="452482" cy="368902"/>
          </a:xfrm>
        </p:grpSpPr>
        <p:sp>
          <p:nvSpPr>
            <p:cNvPr id="4" name="圆: 空心 3"/>
            <p:cNvSpPr/>
            <p:nvPr/>
          </p:nvSpPr>
          <p:spPr>
            <a:xfrm>
              <a:off x="9301163" y="5115471"/>
              <a:ext cx="256074" cy="256074"/>
            </a:xfrm>
            <a:prstGeom prst="donut">
              <a:avLst>
                <a:gd name="adj" fmla="val 9178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5" name="圆: 空心 4"/>
            <p:cNvSpPr/>
            <p:nvPr/>
          </p:nvSpPr>
          <p:spPr>
            <a:xfrm>
              <a:off x="9429200" y="5159928"/>
              <a:ext cx="324445" cy="324445"/>
            </a:xfrm>
            <a:prstGeom prst="donut">
              <a:avLst>
                <a:gd name="adj" fmla="val 11164"/>
              </a:avLst>
            </a:prstGeom>
            <a:solidFill>
              <a:srgbClr val="C51F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1225" y="282575"/>
            <a:ext cx="2072640" cy="56388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998220"/>
            <a:ext cx="9997440" cy="48615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 flipH="1">
            <a:off x="376104" y="357516"/>
            <a:ext cx="452482" cy="368902"/>
            <a:chOff x="9301163" y="5115471"/>
            <a:chExt cx="452482" cy="368902"/>
          </a:xfrm>
        </p:grpSpPr>
        <p:sp>
          <p:nvSpPr>
            <p:cNvPr id="4" name="圆: 空心 3"/>
            <p:cNvSpPr/>
            <p:nvPr/>
          </p:nvSpPr>
          <p:spPr>
            <a:xfrm>
              <a:off x="9301163" y="5115471"/>
              <a:ext cx="256074" cy="256074"/>
            </a:xfrm>
            <a:prstGeom prst="donut">
              <a:avLst>
                <a:gd name="adj" fmla="val 9178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5" name="圆: 空心 4"/>
            <p:cNvSpPr/>
            <p:nvPr/>
          </p:nvSpPr>
          <p:spPr>
            <a:xfrm>
              <a:off x="9429200" y="5159928"/>
              <a:ext cx="324445" cy="324445"/>
            </a:xfrm>
            <a:prstGeom prst="donut">
              <a:avLst>
                <a:gd name="adj" fmla="val 11164"/>
              </a:avLst>
            </a:prstGeom>
            <a:solidFill>
              <a:srgbClr val="C51F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</p:grp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83615" y="293370"/>
            <a:ext cx="2697480" cy="54102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325" y="1000760"/>
            <a:ext cx="9410700" cy="187452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3615" y="2875280"/>
            <a:ext cx="9319260" cy="96774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1085" y="3843020"/>
            <a:ext cx="6623685" cy="288734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77720" y="1456055"/>
            <a:ext cx="1179830" cy="3352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672443" y="2812661"/>
            <a:ext cx="6847114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7500" b="1" dirty="0">
                <a:gradFill>
                  <a:gsLst>
                    <a:gs pos="2655">
                      <a:srgbClr val="83062E"/>
                    </a:gs>
                    <a:gs pos="53000">
                      <a:srgbClr val="C51F2D"/>
                    </a:gs>
                    <a:gs pos="100000">
                      <a:srgbClr val="83062E"/>
                    </a:gs>
                  </a:gsLst>
                  <a:lin ang="5400000" scaled="1"/>
                </a:gradFill>
                <a:cs typeface="+mn-ea"/>
                <a:sym typeface="+mn-lt"/>
              </a:rPr>
              <a:t>感谢您的观看</a:t>
            </a:r>
            <a:endParaRPr lang="zh-CN" altLang="en-US" sz="7500" b="1" dirty="0">
              <a:gradFill>
                <a:gsLst>
                  <a:gs pos="2655">
                    <a:srgbClr val="83062E"/>
                  </a:gs>
                  <a:gs pos="53000">
                    <a:srgbClr val="C51F2D"/>
                  </a:gs>
                  <a:gs pos="100000">
                    <a:srgbClr val="83062E"/>
                  </a:gs>
                </a:gsLst>
                <a:lin ang="5400000" scaled="1"/>
              </a:gradFill>
              <a:cs typeface="+mn-ea"/>
              <a:sym typeface="+mn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890837" y="2505587"/>
            <a:ext cx="6410326" cy="33855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600" dirty="0">
                <a:cs typeface="+mn-ea"/>
                <a:sym typeface="+mn-lt"/>
              </a:rPr>
              <a:t>THANK YOU </a:t>
            </a:r>
            <a:endParaRPr lang="en-US" altLang="zh-CN" sz="1600" dirty="0">
              <a:cs typeface="+mn-ea"/>
              <a:sym typeface="+mn-lt"/>
            </a:endParaRPr>
          </a:p>
        </p:txBody>
      </p:sp>
      <p:sp>
        <p:nvSpPr>
          <p:cNvPr id="12" name="圆: 空心 11"/>
          <p:cNvSpPr/>
          <p:nvPr/>
        </p:nvSpPr>
        <p:spPr>
          <a:xfrm>
            <a:off x="-363454" y="4002900"/>
            <a:ext cx="726908" cy="726908"/>
          </a:xfrm>
          <a:prstGeom prst="donut">
            <a:avLst>
              <a:gd name="adj" fmla="val 9178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3" name="圆: 空心 12"/>
          <p:cNvSpPr/>
          <p:nvPr/>
        </p:nvSpPr>
        <p:spPr>
          <a:xfrm>
            <a:off x="3834319" y="1065603"/>
            <a:ext cx="264153" cy="264153"/>
          </a:xfrm>
          <a:prstGeom prst="donut">
            <a:avLst>
              <a:gd name="adj" fmla="val 17036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4" name="圆: 空心 13"/>
          <p:cNvSpPr/>
          <p:nvPr/>
        </p:nvSpPr>
        <p:spPr>
          <a:xfrm>
            <a:off x="11838438" y="1855482"/>
            <a:ext cx="726908" cy="726908"/>
          </a:xfrm>
          <a:prstGeom prst="donut">
            <a:avLst>
              <a:gd name="adj" fmla="val 9178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5" name="圆: 空心 14"/>
          <p:cNvSpPr/>
          <p:nvPr/>
        </p:nvSpPr>
        <p:spPr>
          <a:xfrm>
            <a:off x="9301163" y="5115471"/>
            <a:ext cx="256074" cy="256074"/>
          </a:xfrm>
          <a:prstGeom prst="donut">
            <a:avLst>
              <a:gd name="adj" fmla="val 9178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6" name="圆: 空心 15"/>
          <p:cNvSpPr/>
          <p:nvPr/>
        </p:nvSpPr>
        <p:spPr>
          <a:xfrm>
            <a:off x="9429200" y="5159928"/>
            <a:ext cx="324445" cy="324445"/>
          </a:xfrm>
          <a:prstGeom prst="donut">
            <a:avLst>
              <a:gd name="adj" fmla="val 11164"/>
            </a:avLst>
          </a:prstGeom>
          <a:solidFill>
            <a:srgbClr val="C51F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7" name="圆: 空心 16"/>
          <p:cNvSpPr/>
          <p:nvPr/>
        </p:nvSpPr>
        <p:spPr>
          <a:xfrm>
            <a:off x="8369139" y="5440740"/>
            <a:ext cx="857535" cy="857535"/>
          </a:xfrm>
          <a:prstGeom prst="donut">
            <a:avLst>
              <a:gd name="adj" fmla="val 9134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8" name="圆: 空心 17"/>
          <p:cNvSpPr/>
          <p:nvPr/>
        </p:nvSpPr>
        <p:spPr>
          <a:xfrm>
            <a:off x="3268510" y="6528102"/>
            <a:ext cx="659796" cy="659796"/>
          </a:xfrm>
          <a:prstGeom prst="donut">
            <a:avLst>
              <a:gd name="adj" fmla="val 18424"/>
            </a:avLst>
          </a:prstGeom>
          <a:solidFill>
            <a:srgbClr val="DAAC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9" name="圆: 空心 18"/>
          <p:cNvSpPr/>
          <p:nvPr/>
        </p:nvSpPr>
        <p:spPr>
          <a:xfrm>
            <a:off x="-189899" y="226192"/>
            <a:ext cx="459607" cy="459607"/>
          </a:xfrm>
          <a:prstGeom prst="donut">
            <a:avLst>
              <a:gd name="adj" fmla="val 42133"/>
            </a:avLst>
          </a:prstGeom>
          <a:solidFill>
            <a:srgbClr val="DAAC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20" name="圆: 空心 19"/>
          <p:cNvSpPr/>
          <p:nvPr/>
        </p:nvSpPr>
        <p:spPr>
          <a:xfrm>
            <a:off x="4523132" y="-324303"/>
            <a:ext cx="648606" cy="648606"/>
          </a:xfrm>
          <a:prstGeom prst="donut">
            <a:avLst>
              <a:gd name="adj" fmla="val 10620"/>
            </a:avLst>
          </a:prstGeom>
          <a:solidFill>
            <a:srgbClr val="C51F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21" name="圆: 空心 20"/>
          <p:cNvSpPr/>
          <p:nvPr/>
        </p:nvSpPr>
        <p:spPr>
          <a:xfrm>
            <a:off x="5981020" y="723544"/>
            <a:ext cx="128934" cy="128932"/>
          </a:xfrm>
          <a:prstGeom prst="donut">
            <a:avLst>
              <a:gd name="adj" fmla="val 11164"/>
            </a:avLst>
          </a:prstGeom>
          <a:solidFill>
            <a:srgbClr val="C51F2D"/>
          </a:solidFill>
          <a:ln>
            <a:solidFill>
              <a:srgbClr val="C51F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23" name="圆: 空心 22"/>
          <p:cNvSpPr/>
          <p:nvPr/>
        </p:nvSpPr>
        <p:spPr>
          <a:xfrm>
            <a:off x="11794990" y="4366354"/>
            <a:ext cx="659796" cy="659796"/>
          </a:xfrm>
          <a:prstGeom prst="donut">
            <a:avLst>
              <a:gd name="adj" fmla="val 18424"/>
            </a:avLst>
          </a:prstGeom>
          <a:solidFill>
            <a:srgbClr val="DAAC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25" name="圆: 空心 24"/>
          <p:cNvSpPr/>
          <p:nvPr/>
        </p:nvSpPr>
        <p:spPr>
          <a:xfrm>
            <a:off x="10101265" y="1659719"/>
            <a:ext cx="128934" cy="128932"/>
          </a:xfrm>
          <a:prstGeom prst="donut">
            <a:avLst>
              <a:gd name="adj" fmla="val 11164"/>
            </a:avLst>
          </a:prstGeom>
          <a:solidFill>
            <a:srgbClr val="C51F2D"/>
          </a:solidFill>
          <a:ln>
            <a:solidFill>
              <a:srgbClr val="C51F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26" name="圆: 空心 25"/>
          <p:cNvSpPr/>
          <p:nvPr/>
        </p:nvSpPr>
        <p:spPr>
          <a:xfrm>
            <a:off x="11794990" y="-324303"/>
            <a:ext cx="726908" cy="726908"/>
          </a:xfrm>
          <a:prstGeom prst="donut">
            <a:avLst>
              <a:gd name="adj" fmla="val 45954"/>
            </a:avLst>
          </a:prstGeom>
          <a:solidFill>
            <a:srgbClr val="DAAC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27" name="圆: 空心 26"/>
          <p:cNvSpPr/>
          <p:nvPr/>
        </p:nvSpPr>
        <p:spPr>
          <a:xfrm>
            <a:off x="3004357" y="5500923"/>
            <a:ext cx="264153" cy="264153"/>
          </a:xfrm>
          <a:prstGeom prst="donut">
            <a:avLst>
              <a:gd name="adj" fmla="val 17036"/>
            </a:avLst>
          </a:prstGeom>
          <a:solidFill>
            <a:srgbClr val="C51F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28" name="椭圆 27"/>
          <p:cNvSpPr/>
          <p:nvPr/>
        </p:nvSpPr>
        <p:spPr>
          <a:xfrm>
            <a:off x="10564586" y="4140159"/>
            <a:ext cx="114300" cy="114300"/>
          </a:xfrm>
          <a:prstGeom prst="ellipse">
            <a:avLst/>
          </a:prstGeom>
          <a:solidFill>
            <a:srgbClr val="C51F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9" name="椭圆 28"/>
          <p:cNvSpPr/>
          <p:nvPr/>
        </p:nvSpPr>
        <p:spPr>
          <a:xfrm>
            <a:off x="1779816" y="2180538"/>
            <a:ext cx="201080" cy="20108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animBg="1"/>
      <p:bldP spid="12" grpId="0" animBg="1"/>
      <p:bldP spid="13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3" grpId="0" animBg="1"/>
      <p:bldP spid="25" grpId="0" animBg="1"/>
      <p:bldP spid="26" grpId="0" animBg="1"/>
      <p:bldP spid="2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098165" y="414655"/>
            <a:ext cx="6128385" cy="1245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7500" b="1" dirty="0">
                <a:solidFill>
                  <a:srgbClr val="C00000"/>
                </a:solidFill>
                <a:cs typeface="+mn-ea"/>
                <a:sym typeface="+mn-lt"/>
              </a:rPr>
              <a:t>相关技术介绍</a:t>
            </a:r>
            <a:endParaRPr lang="zh-CN" altLang="en-US" sz="7500" b="1" dirty="0">
              <a:solidFill>
                <a:srgbClr val="C00000"/>
              </a:solidFill>
              <a:cs typeface="+mn-ea"/>
              <a:sym typeface="+mn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379076" y="1820743"/>
            <a:ext cx="1433848" cy="46166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  Part 01  </a:t>
            </a:r>
            <a:endParaRPr lang="en-US" altLang="zh-CN" sz="2400" dirty="0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2" name="圆: 空心 11"/>
          <p:cNvSpPr/>
          <p:nvPr/>
        </p:nvSpPr>
        <p:spPr>
          <a:xfrm>
            <a:off x="-363454" y="4002900"/>
            <a:ext cx="726908" cy="726908"/>
          </a:xfrm>
          <a:prstGeom prst="donut">
            <a:avLst>
              <a:gd name="adj" fmla="val 9178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3" name="圆: 空心 12"/>
          <p:cNvSpPr/>
          <p:nvPr/>
        </p:nvSpPr>
        <p:spPr>
          <a:xfrm>
            <a:off x="3834319" y="1065603"/>
            <a:ext cx="264153" cy="264153"/>
          </a:xfrm>
          <a:prstGeom prst="donut">
            <a:avLst>
              <a:gd name="adj" fmla="val 17036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4" name="圆: 空心 13"/>
          <p:cNvSpPr/>
          <p:nvPr/>
        </p:nvSpPr>
        <p:spPr>
          <a:xfrm>
            <a:off x="11838438" y="1855482"/>
            <a:ext cx="726908" cy="726908"/>
          </a:xfrm>
          <a:prstGeom prst="donut">
            <a:avLst>
              <a:gd name="adj" fmla="val 9178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5" name="圆: 空心 14"/>
          <p:cNvSpPr/>
          <p:nvPr/>
        </p:nvSpPr>
        <p:spPr>
          <a:xfrm>
            <a:off x="9301163" y="5115471"/>
            <a:ext cx="256074" cy="256074"/>
          </a:xfrm>
          <a:prstGeom prst="donut">
            <a:avLst>
              <a:gd name="adj" fmla="val 9178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6" name="圆: 空心 15"/>
          <p:cNvSpPr/>
          <p:nvPr/>
        </p:nvSpPr>
        <p:spPr>
          <a:xfrm>
            <a:off x="9429200" y="5159928"/>
            <a:ext cx="324445" cy="324445"/>
          </a:xfrm>
          <a:prstGeom prst="donut">
            <a:avLst>
              <a:gd name="adj" fmla="val 11164"/>
            </a:avLst>
          </a:prstGeom>
          <a:solidFill>
            <a:srgbClr val="C51F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7" name="圆: 空心 16"/>
          <p:cNvSpPr/>
          <p:nvPr/>
        </p:nvSpPr>
        <p:spPr>
          <a:xfrm>
            <a:off x="8369139" y="5440740"/>
            <a:ext cx="857535" cy="857535"/>
          </a:xfrm>
          <a:prstGeom prst="donut">
            <a:avLst>
              <a:gd name="adj" fmla="val 9134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8" name="圆: 空心 17"/>
          <p:cNvSpPr/>
          <p:nvPr/>
        </p:nvSpPr>
        <p:spPr>
          <a:xfrm>
            <a:off x="3268510" y="6528102"/>
            <a:ext cx="659796" cy="659796"/>
          </a:xfrm>
          <a:prstGeom prst="donut">
            <a:avLst>
              <a:gd name="adj" fmla="val 18424"/>
            </a:avLst>
          </a:prstGeom>
          <a:solidFill>
            <a:srgbClr val="DAAC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9" name="圆: 空心 18"/>
          <p:cNvSpPr/>
          <p:nvPr/>
        </p:nvSpPr>
        <p:spPr>
          <a:xfrm>
            <a:off x="-189899" y="226192"/>
            <a:ext cx="459607" cy="459607"/>
          </a:xfrm>
          <a:prstGeom prst="donut">
            <a:avLst>
              <a:gd name="adj" fmla="val 42133"/>
            </a:avLst>
          </a:prstGeom>
          <a:solidFill>
            <a:srgbClr val="DAAC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20" name="圆: 空心 19"/>
          <p:cNvSpPr/>
          <p:nvPr/>
        </p:nvSpPr>
        <p:spPr>
          <a:xfrm>
            <a:off x="4523132" y="-324303"/>
            <a:ext cx="648606" cy="648606"/>
          </a:xfrm>
          <a:prstGeom prst="donut">
            <a:avLst>
              <a:gd name="adj" fmla="val 10620"/>
            </a:avLst>
          </a:prstGeom>
          <a:solidFill>
            <a:srgbClr val="C51F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21" name="圆: 空心 20"/>
          <p:cNvSpPr/>
          <p:nvPr/>
        </p:nvSpPr>
        <p:spPr>
          <a:xfrm>
            <a:off x="5981020" y="723544"/>
            <a:ext cx="128934" cy="128932"/>
          </a:xfrm>
          <a:prstGeom prst="donut">
            <a:avLst>
              <a:gd name="adj" fmla="val 11164"/>
            </a:avLst>
          </a:prstGeom>
          <a:solidFill>
            <a:srgbClr val="C51F2D"/>
          </a:solidFill>
          <a:ln>
            <a:solidFill>
              <a:srgbClr val="C51F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23" name="圆: 空心 22"/>
          <p:cNvSpPr/>
          <p:nvPr/>
        </p:nvSpPr>
        <p:spPr>
          <a:xfrm>
            <a:off x="11794990" y="4366354"/>
            <a:ext cx="659796" cy="659796"/>
          </a:xfrm>
          <a:prstGeom prst="donut">
            <a:avLst>
              <a:gd name="adj" fmla="val 18424"/>
            </a:avLst>
          </a:prstGeom>
          <a:solidFill>
            <a:srgbClr val="DAAC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25" name="圆: 空心 24"/>
          <p:cNvSpPr/>
          <p:nvPr/>
        </p:nvSpPr>
        <p:spPr>
          <a:xfrm>
            <a:off x="10101265" y="1659719"/>
            <a:ext cx="128934" cy="128932"/>
          </a:xfrm>
          <a:prstGeom prst="donut">
            <a:avLst>
              <a:gd name="adj" fmla="val 11164"/>
            </a:avLst>
          </a:prstGeom>
          <a:solidFill>
            <a:srgbClr val="C51F2D"/>
          </a:solidFill>
          <a:ln>
            <a:solidFill>
              <a:srgbClr val="C51F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26" name="圆: 空心 25"/>
          <p:cNvSpPr/>
          <p:nvPr/>
        </p:nvSpPr>
        <p:spPr>
          <a:xfrm>
            <a:off x="11794990" y="-324303"/>
            <a:ext cx="726908" cy="726908"/>
          </a:xfrm>
          <a:prstGeom prst="donut">
            <a:avLst>
              <a:gd name="adj" fmla="val 45954"/>
            </a:avLst>
          </a:prstGeom>
          <a:solidFill>
            <a:srgbClr val="DAAC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27" name="圆: 空心 26"/>
          <p:cNvSpPr/>
          <p:nvPr/>
        </p:nvSpPr>
        <p:spPr>
          <a:xfrm>
            <a:off x="3004357" y="5500923"/>
            <a:ext cx="264153" cy="264153"/>
          </a:xfrm>
          <a:prstGeom prst="donut">
            <a:avLst>
              <a:gd name="adj" fmla="val 17036"/>
            </a:avLst>
          </a:prstGeom>
          <a:solidFill>
            <a:srgbClr val="C51F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28" name="椭圆 27"/>
          <p:cNvSpPr/>
          <p:nvPr/>
        </p:nvSpPr>
        <p:spPr>
          <a:xfrm>
            <a:off x="10564586" y="4140159"/>
            <a:ext cx="114300" cy="114300"/>
          </a:xfrm>
          <a:prstGeom prst="ellipse">
            <a:avLst/>
          </a:prstGeom>
          <a:solidFill>
            <a:srgbClr val="C51F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9" name="椭圆 28"/>
          <p:cNvSpPr/>
          <p:nvPr/>
        </p:nvSpPr>
        <p:spPr>
          <a:xfrm>
            <a:off x="1779816" y="2180538"/>
            <a:ext cx="201080" cy="20108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3951526" y="3867411"/>
            <a:ext cx="4187922" cy="700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 Life isn't about waiting for the storm to pass. it's about learning to dance in the rain.   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1" name="矩形: 圆角 30"/>
          <p:cNvSpPr/>
          <p:nvPr/>
        </p:nvSpPr>
        <p:spPr>
          <a:xfrm>
            <a:off x="5643608" y="5765181"/>
            <a:ext cx="903514" cy="423234"/>
          </a:xfrm>
          <a:prstGeom prst="roundRect">
            <a:avLst>
              <a:gd name="adj" fmla="val 32099"/>
            </a:avLst>
          </a:prstGeom>
          <a:gradFill>
            <a:gsLst>
              <a:gs pos="0">
                <a:srgbClr val="C51F2D"/>
              </a:gs>
              <a:gs pos="100000">
                <a:srgbClr val="83062E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2" name="箭头: V 形 31"/>
          <p:cNvSpPr/>
          <p:nvPr/>
        </p:nvSpPr>
        <p:spPr>
          <a:xfrm rot="5400000">
            <a:off x="6007132" y="5057183"/>
            <a:ext cx="177734" cy="288471"/>
          </a:xfrm>
          <a:prstGeom prst="chevron">
            <a:avLst>
              <a:gd name="adj" fmla="val 8571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40840" y="2381885"/>
            <a:ext cx="9448800" cy="28270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animBg="1"/>
      <p:bldP spid="12" grpId="0" animBg="1"/>
      <p:bldP spid="13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3" grpId="0" animBg="1"/>
      <p:bldP spid="25" grpId="0" animBg="1"/>
      <p:bldP spid="26" grpId="0" animBg="1"/>
      <p:bldP spid="27" grpId="0" animBg="1"/>
      <p:bldP spid="30" grpId="0"/>
      <p:bldP spid="31" grpId="0" bldLvl="0" animBg="1"/>
      <p:bldP spid="3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 flipH="1">
            <a:off x="376104" y="357516"/>
            <a:ext cx="452482" cy="368902"/>
            <a:chOff x="9301163" y="5115471"/>
            <a:chExt cx="452482" cy="368902"/>
          </a:xfrm>
        </p:grpSpPr>
        <p:sp>
          <p:nvSpPr>
            <p:cNvPr id="4" name="圆: 空心 3"/>
            <p:cNvSpPr/>
            <p:nvPr/>
          </p:nvSpPr>
          <p:spPr>
            <a:xfrm>
              <a:off x="9301163" y="5115471"/>
              <a:ext cx="256074" cy="256074"/>
            </a:xfrm>
            <a:prstGeom prst="donut">
              <a:avLst>
                <a:gd name="adj" fmla="val 9178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5" name="圆: 空心 4"/>
            <p:cNvSpPr/>
            <p:nvPr/>
          </p:nvSpPr>
          <p:spPr>
            <a:xfrm>
              <a:off x="9429200" y="5159928"/>
              <a:ext cx="324445" cy="324445"/>
            </a:xfrm>
            <a:prstGeom prst="donut">
              <a:avLst>
                <a:gd name="adj" fmla="val 11164"/>
              </a:avLst>
            </a:prstGeom>
            <a:solidFill>
              <a:srgbClr val="C51F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1024994" y="249580"/>
            <a:ext cx="54660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五种主要的相关技术简要</a:t>
            </a:r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介绍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1" name="Picture Placeholder 1"/>
          <p:cNvSpPr txBox="1"/>
          <p:nvPr/>
        </p:nvSpPr>
        <p:spPr>
          <a:xfrm>
            <a:off x="304549" y="994561"/>
            <a:ext cx="3274850" cy="4384727"/>
          </a:xfrm>
          <a:custGeom>
            <a:avLst/>
            <a:gdLst>
              <a:gd name="connsiteX0" fmla="*/ 0 w 3181350"/>
              <a:gd name="connsiteY0" fmla="*/ 0 h 3181350"/>
              <a:gd name="connsiteX1" fmla="*/ 3181350 w 3181350"/>
              <a:gd name="connsiteY1" fmla="*/ 0 h 3181350"/>
              <a:gd name="connsiteX2" fmla="*/ 3181350 w 3181350"/>
              <a:gd name="connsiteY2" fmla="*/ 3181350 h 3181350"/>
              <a:gd name="connsiteX3" fmla="*/ 0 w 3181350"/>
              <a:gd name="connsiteY3" fmla="*/ 3181350 h 3181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81350" h="3181350">
                <a:moveTo>
                  <a:pt x="0" y="0"/>
                </a:moveTo>
                <a:lnTo>
                  <a:pt x="3181350" y="0"/>
                </a:lnTo>
                <a:lnTo>
                  <a:pt x="3181350" y="3181350"/>
                </a:lnTo>
                <a:lnTo>
                  <a:pt x="0" y="3181350"/>
                </a:lnTo>
                <a:close/>
              </a:path>
            </a:pathLst>
          </a:custGeom>
          <a:blipFill dpi="0" rotWithShape="1">
            <a:blip r:embed="rId1"/>
            <a:srcRect/>
            <a:stretch>
              <a:fillRect/>
            </a:stretch>
          </a:blipFill>
        </p:spPr>
        <p:txBody>
          <a:bodyPr/>
          <a:lstStyle/>
          <a:p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2" name="圆: 空心 11"/>
          <p:cNvSpPr/>
          <p:nvPr/>
        </p:nvSpPr>
        <p:spPr>
          <a:xfrm>
            <a:off x="11862102" y="834355"/>
            <a:ext cx="659796" cy="659796"/>
          </a:xfrm>
          <a:prstGeom prst="donut">
            <a:avLst>
              <a:gd name="adj" fmla="val 18424"/>
            </a:avLst>
          </a:prstGeom>
          <a:solidFill>
            <a:srgbClr val="DAAC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3" name="圆: 空心 12"/>
          <p:cNvSpPr/>
          <p:nvPr/>
        </p:nvSpPr>
        <p:spPr>
          <a:xfrm>
            <a:off x="11679161" y="6312319"/>
            <a:ext cx="324445" cy="324445"/>
          </a:xfrm>
          <a:prstGeom prst="donut">
            <a:avLst>
              <a:gd name="adj" fmla="val 11164"/>
            </a:avLst>
          </a:prstGeom>
          <a:solidFill>
            <a:srgbClr val="C51F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8581240" y="1728181"/>
            <a:ext cx="114300" cy="114300"/>
          </a:xfrm>
          <a:prstGeom prst="ellipse">
            <a:avLst/>
          </a:prstGeom>
          <a:solidFill>
            <a:srgbClr val="C51F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5" name="圆: 空心 14"/>
          <p:cNvSpPr/>
          <p:nvPr/>
        </p:nvSpPr>
        <p:spPr>
          <a:xfrm>
            <a:off x="-350804" y="4651961"/>
            <a:ext cx="726908" cy="726908"/>
          </a:xfrm>
          <a:prstGeom prst="donut">
            <a:avLst>
              <a:gd name="adj" fmla="val 9178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3035" y="994410"/>
            <a:ext cx="1600200" cy="44958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3035" y="1494155"/>
            <a:ext cx="7898765" cy="792480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3045" y="2482850"/>
            <a:ext cx="1325880" cy="472440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43045" y="2955290"/>
            <a:ext cx="7960360" cy="1463040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43045" y="4358005"/>
            <a:ext cx="7960360" cy="8229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bldLvl="0" animBg="1"/>
      <p:bldP spid="1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 flipH="1">
            <a:off x="376104" y="357516"/>
            <a:ext cx="452482" cy="368902"/>
            <a:chOff x="9301163" y="5115471"/>
            <a:chExt cx="452482" cy="368902"/>
          </a:xfrm>
        </p:grpSpPr>
        <p:sp>
          <p:nvSpPr>
            <p:cNvPr id="4" name="圆: 空心 3"/>
            <p:cNvSpPr/>
            <p:nvPr/>
          </p:nvSpPr>
          <p:spPr>
            <a:xfrm>
              <a:off x="9301163" y="5115471"/>
              <a:ext cx="256074" cy="256074"/>
            </a:xfrm>
            <a:prstGeom prst="donut">
              <a:avLst>
                <a:gd name="adj" fmla="val 9178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5" name="圆: 空心 4"/>
            <p:cNvSpPr/>
            <p:nvPr/>
          </p:nvSpPr>
          <p:spPr>
            <a:xfrm>
              <a:off x="9429200" y="5159928"/>
              <a:ext cx="324445" cy="324445"/>
            </a:xfrm>
            <a:prstGeom prst="donut">
              <a:avLst>
                <a:gd name="adj" fmla="val 11164"/>
              </a:avLst>
            </a:prstGeom>
            <a:solidFill>
              <a:srgbClr val="C51F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1024994" y="249580"/>
            <a:ext cx="54660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五种主要的相关技术简要介绍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5185493" y="3658368"/>
            <a:ext cx="1977648" cy="829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E84C53"/>
                </a:solidFill>
              </a14:hiddenFill>
            </a:ext>
          </a:extLst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cs typeface="+mn-ea"/>
                <a:sym typeface="+mn-lt"/>
              </a:rPr>
              <a:t>Please enter text </a:t>
            </a:r>
            <a:r>
              <a:rPr lang="en-US" sz="1200" dirty="0" err="1">
                <a:solidFill>
                  <a:schemeClr val="bg1"/>
                </a:solidFill>
                <a:cs typeface="+mn-ea"/>
                <a:sym typeface="+mn-lt"/>
              </a:rPr>
              <a:t>here.Please</a:t>
            </a:r>
            <a:r>
              <a:rPr lang="en-US" sz="1200" dirty="0">
                <a:solidFill>
                  <a:schemeClr val="bg1"/>
                </a:solidFill>
                <a:cs typeface="+mn-ea"/>
                <a:sym typeface="+mn-lt"/>
              </a:rPr>
              <a:t> enter ext </a:t>
            </a:r>
            <a:r>
              <a:rPr lang="en-US" sz="1200" dirty="0" err="1">
                <a:solidFill>
                  <a:schemeClr val="bg1"/>
                </a:solidFill>
                <a:cs typeface="+mn-ea"/>
                <a:sym typeface="+mn-lt"/>
              </a:rPr>
              <a:t>here.Please</a:t>
            </a:r>
            <a:r>
              <a:rPr lang="en-US" sz="1200" dirty="0">
                <a:solidFill>
                  <a:schemeClr val="bg1"/>
                </a:solidFill>
                <a:cs typeface="+mn-ea"/>
                <a:sym typeface="+mn-lt"/>
              </a:rPr>
              <a:t> enter text here</a:t>
            </a:r>
            <a:endParaRPr lang="en-US" sz="12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56710" y="994410"/>
            <a:ext cx="1028700" cy="426720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4615" y="1421130"/>
            <a:ext cx="8277225" cy="1775460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6710" y="3297555"/>
            <a:ext cx="1333500" cy="525780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4615" y="3763010"/>
            <a:ext cx="8161655" cy="2689860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2700" y="1421130"/>
            <a:ext cx="3470910" cy="4883150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4640" y="6303010"/>
            <a:ext cx="2560320" cy="538480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6850" y="898525"/>
            <a:ext cx="2263140" cy="3505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 flipH="1">
            <a:off x="376104" y="357516"/>
            <a:ext cx="452482" cy="368902"/>
            <a:chOff x="9301163" y="5115471"/>
            <a:chExt cx="452482" cy="368902"/>
          </a:xfrm>
        </p:grpSpPr>
        <p:sp>
          <p:nvSpPr>
            <p:cNvPr id="4" name="圆: 空心 3"/>
            <p:cNvSpPr/>
            <p:nvPr/>
          </p:nvSpPr>
          <p:spPr>
            <a:xfrm>
              <a:off x="9301163" y="5115471"/>
              <a:ext cx="256074" cy="256074"/>
            </a:xfrm>
            <a:prstGeom prst="donut">
              <a:avLst>
                <a:gd name="adj" fmla="val 9178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5" name="圆: 空心 4"/>
            <p:cNvSpPr/>
            <p:nvPr/>
          </p:nvSpPr>
          <p:spPr>
            <a:xfrm>
              <a:off x="9429200" y="5159928"/>
              <a:ext cx="324445" cy="324445"/>
            </a:xfrm>
            <a:prstGeom prst="donut">
              <a:avLst>
                <a:gd name="adj" fmla="val 11164"/>
              </a:avLst>
            </a:prstGeom>
            <a:solidFill>
              <a:srgbClr val="C51F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1024994" y="249580"/>
            <a:ext cx="54660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五种主要的相关技术简要介绍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1" name="Freeform 106"/>
          <p:cNvSpPr>
            <a:spLocks noEditPoints="1"/>
          </p:cNvSpPr>
          <p:nvPr/>
        </p:nvSpPr>
        <p:spPr bwMode="auto">
          <a:xfrm>
            <a:off x="5555520" y="2257692"/>
            <a:ext cx="1181348" cy="745222"/>
          </a:xfrm>
          <a:custGeom>
            <a:avLst/>
            <a:gdLst>
              <a:gd name="T0" fmla="*/ 518 w 1171"/>
              <a:gd name="T1" fmla="*/ 591 h 741"/>
              <a:gd name="T2" fmla="*/ 450 w 1171"/>
              <a:gd name="T3" fmla="*/ 540 h 741"/>
              <a:gd name="T4" fmla="*/ 414 w 1171"/>
              <a:gd name="T5" fmla="*/ 465 h 741"/>
              <a:gd name="T6" fmla="*/ 418 w 1171"/>
              <a:gd name="T7" fmla="*/ 377 h 741"/>
              <a:gd name="T8" fmla="*/ 462 w 1171"/>
              <a:gd name="T9" fmla="*/ 305 h 741"/>
              <a:gd name="T10" fmla="*/ 533 w 1171"/>
              <a:gd name="T11" fmla="*/ 262 h 741"/>
              <a:gd name="T12" fmla="*/ 733 w 1171"/>
              <a:gd name="T13" fmla="*/ 280 h 741"/>
              <a:gd name="T14" fmla="*/ 545 w 1171"/>
              <a:gd name="T15" fmla="*/ 299 h 741"/>
              <a:gd name="T16" fmla="*/ 489 w 1171"/>
              <a:gd name="T17" fmla="*/ 332 h 741"/>
              <a:gd name="T18" fmla="*/ 455 w 1171"/>
              <a:gd name="T19" fmla="*/ 388 h 741"/>
              <a:gd name="T20" fmla="*/ 452 w 1171"/>
              <a:gd name="T21" fmla="*/ 456 h 741"/>
              <a:gd name="T22" fmla="*/ 480 w 1171"/>
              <a:gd name="T23" fmla="*/ 516 h 741"/>
              <a:gd name="T24" fmla="*/ 533 w 1171"/>
              <a:gd name="T25" fmla="*/ 555 h 741"/>
              <a:gd name="T26" fmla="*/ 600 w 1171"/>
              <a:gd name="T27" fmla="*/ 565 h 741"/>
              <a:gd name="T28" fmla="*/ 663 w 1171"/>
              <a:gd name="T29" fmla="*/ 543 h 741"/>
              <a:gd name="T30" fmla="*/ 706 w 1171"/>
              <a:gd name="T31" fmla="*/ 494 h 741"/>
              <a:gd name="T32" fmla="*/ 722 w 1171"/>
              <a:gd name="T33" fmla="*/ 429 h 741"/>
              <a:gd name="T34" fmla="*/ 748 w 1171"/>
              <a:gd name="T35" fmla="*/ 497 h 741"/>
              <a:gd name="T36" fmla="*/ 697 w 1171"/>
              <a:gd name="T37" fmla="*/ 564 h 741"/>
              <a:gd name="T38" fmla="*/ 621 w 1171"/>
              <a:gd name="T39" fmla="*/ 601 h 741"/>
              <a:gd name="T40" fmla="*/ 957 w 1171"/>
              <a:gd name="T41" fmla="*/ 303 h 741"/>
              <a:gd name="T42" fmla="*/ 948 w 1171"/>
              <a:gd name="T43" fmla="*/ 227 h 741"/>
              <a:gd name="T44" fmla="*/ 921 w 1171"/>
              <a:gd name="T45" fmla="*/ 158 h 741"/>
              <a:gd name="T46" fmla="*/ 879 w 1171"/>
              <a:gd name="T47" fmla="*/ 100 h 741"/>
              <a:gd name="T48" fmla="*/ 825 w 1171"/>
              <a:gd name="T49" fmla="*/ 52 h 741"/>
              <a:gd name="T50" fmla="*/ 759 w 1171"/>
              <a:gd name="T51" fmla="*/ 19 h 741"/>
              <a:gd name="T52" fmla="*/ 686 w 1171"/>
              <a:gd name="T53" fmla="*/ 2 h 741"/>
              <a:gd name="T54" fmla="*/ 589 w 1171"/>
              <a:gd name="T55" fmla="*/ 8 h 741"/>
              <a:gd name="T56" fmla="*/ 492 w 1171"/>
              <a:gd name="T57" fmla="*/ 48 h 741"/>
              <a:gd name="T58" fmla="*/ 415 w 1171"/>
              <a:gd name="T59" fmla="*/ 119 h 741"/>
              <a:gd name="T60" fmla="*/ 349 w 1171"/>
              <a:gd name="T61" fmla="*/ 160 h 741"/>
              <a:gd name="T62" fmla="*/ 298 w 1171"/>
              <a:gd name="T63" fmla="*/ 157 h 741"/>
              <a:gd name="T64" fmla="*/ 233 w 1171"/>
              <a:gd name="T65" fmla="*/ 178 h 741"/>
              <a:gd name="T66" fmla="*/ 184 w 1171"/>
              <a:gd name="T67" fmla="*/ 223 h 741"/>
              <a:gd name="T68" fmla="*/ 158 w 1171"/>
              <a:gd name="T69" fmla="*/ 286 h 741"/>
              <a:gd name="T70" fmla="*/ 81 w 1171"/>
              <a:gd name="T71" fmla="*/ 331 h 741"/>
              <a:gd name="T72" fmla="*/ 26 w 1171"/>
              <a:gd name="T73" fmla="*/ 400 h 741"/>
              <a:gd name="T74" fmla="*/ 1 w 1171"/>
              <a:gd name="T75" fmla="*/ 489 h 741"/>
              <a:gd name="T76" fmla="*/ 5 w 1171"/>
              <a:gd name="T77" fmla="*/ 555 h 741"/>
              <a:gd name="T78" fmla="*/ 23 w 1171"/>
              <a:gd name="T79" fmla="*/ 609 h 741"/>
              <a:gd name="T80" fmla="*/ 68 w 1171"/>
              <a:gd name="T81" fmla="*/ 673 h 741"/>
              <a:gd name="T82" fmla="*/ 133 w 1171"/>
              <a:gd name="T83" fmla="*/ 719 h 741"/>
              <a:gd name="T84" fmla="*/ 187 w 1171"/>
              <a:gd name="T85" fmla="*/ 737 h 741"/>
              <a:gd name="T86" fmla="*/ 957 w 1171"/>
              <a:gd name="T87" fmla="*/ 741 h 741"/>
              <a:gd name="T88" fmla="*/ 1021 w 1171"/>
              <a:gd name="T89" fmla="*/ 732 h 741"/>
              <a:gd name="T90" fmla="*/ 1109 w 1171"/>
              <a:gd name="T91" fmla="*/ 678 h 741"/>
              <a:gd name="T92" fmla="*/ 1162 w 1171"/>
              <a:gd name="T93" fmla="*/ 590 h 741"/>
              <a:gd name="T94" fmla="*/ 1171 w 1171"/>
              <a:gd name="T95" fmla="*/ 526 h 741"/>
              <a:gd name="T96" fmla="*/ 1162 w 1171"/>
              <a:gd name="T97" fmla="*/ 463 h 741"/>
              <a:gd name="T98" fmla="*/ 1109 w 1171"/>
              <a:gd name="T99" fmla="*/ 375 h 741"/>
              <a:gd name="T100" fmla="*/ 1021 w 1171"/>
              <a:gd name="T101" fmla="*/ 322 h 741"/>
              <a:gd name="T102" fmla="*/ 957 w 1171"/>
              <a:gd name="T103" fmla="*/ 312 h 7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1171" h="741">
                <a:moveTo>
                  <a:pt x="586" y="605"/>
                </a:moveTo>
                <a:lnTo>
                  <a:pt x="567" y="604"/>
                </a:lnTo>
                <a:lnTo>
                  <a:pt x="550" y="601"/>
                </a:lnTo>
                <a:lnTo>
                  <a:pt x="533" y="597"/>
                </a:lnTo>
                <a:lnTo>
                  <a:pt x="518" y="591"/>
                </a:lnTo>
                <a:lnTo>
                  <a:pt x="502" y="584"/>
                </a:lnTo>
                <a:lnTo>
                  <a:pt x="488" y="575"/>
                </a:lnTo>
                <a:lnTo>
                  <a:pt x="473" y="564"/>
                </a:lnTo>
                <a:lnTo>
                  <a:pt x="462" y="553"/>
                </a:lnTo>
                <a:lnTo>
                  <a:pt x="450" y="540"/>
                </a:lnTo>
                <a:lnTo>
                  <a:pt x="440" y="528"/>
                </a:lnTo>
                <a:lnTo>
                  <a:pt x="431" y="512"/>
                </a:lnTo>
                <a:lnTo>
                  <a:pt x="424" y="497"/>
                </a:lnTo>
                <a:lnTo>
                  <a:pt x="418" y="481"/>
                </a:lnTo>
                <a:lnTo>
                  <a:pt x="414" y="465"/>
                </a:lnTo>
                <a:lnTo>
                  <a:pt x="411" y="448"/>
                </a:lnTo>
                <a:lnTo>
                  <a:pt x="410" y="429"/>
                </a:lnTo>
                <a:lnTo>
                  <a:pt x="411" y="411"/>
                </a:lnTo>
                <a:lnTo>
                  <a:pt x="414" y="394"/>
                </a:lnTo>
                <a:lnTo>
                  <a:pt x="418" y="377"/>
                </a:lnTo>
                <a:lnTo>
                  <a:pt x="424" y="361"/>
                </a:lnTo>
                <a:lnTo>
                  <a:pt x="431" y="345"/>
                </a:lnTo>
                <a:lnTo>
                  <a:pt x="440" y="331"/>
                </a:lnTo>
                <a:lnTo>
                  <a:pt x="450" y="317"/>
                </a:lnTo>
                <a:lnTo>
                  <a:pt x="462" y="305"/>
                </a:lnTo>
                <a:lnTo>
                  <a:pt x="473" y="293"/>
                </a:lnTo>
                <a:lnTo>
                  <a:pt x="488" y="283"/>
                </a:lnTo>
                <a:lnTo>
                  <a:pt x="502" y="275"/>
                </a:lnTo>
                <a:lnTo>
                  <a:pt x="518" y="267"/>
                </a:lnTo>
                <a:lnTo>
                  <a:pt x="533" y="262"/>
                </a:lnTo>
                <a:lnTo>
                  <a:pt x="550" y="258"/>
                </a:lnTo>
                <a:lnTo>
                  <a:pt x="567" y="254"/>
                </a:lnTo>
                <a:lnTo>
                  <a:pt x="586" y="253"/>
                </a:lnTo>
                <a:lnTo>
                  <a:pt x="586" y="195"/>
                </a:lnTo>
                <a:lnTo>
                  <a:pt x="733" y="280"/>
                </a:lnTo>
                <a:lnTo>
                  <a:pt x="586" y="364"/>
                </a:lnTo>
                <a:lnTo>
                  <a:pt x="586" y="292"/>
                </a:lnTo>
                <a:lnTo>
                  <a:pt x="572" y="293"/>
                </a:lnTo>
                <a:lnTo>
                  <a:pt x="558" y="295"/>
                </a:lnTo>
                <a:lnTo>
                  <a:pt x="545" y="299"/>
                </a:lnTo>
                <a:lnTo>
                  <a:pt x="533" y="303"/>
                </a:lnTo>
                <a:lnTo>
                  <a:pt x="521" y="309"/>
                </a:lnTo>
                <a:lnTo>
                  <a:pt x="509" y="316"/>
                </a:lnTo>
                <a:lnTo>
                  <a:pt x="498" y="323"/>
                </a:lnTo>
                <a:lnTo>
                  <a:pt x="489" y="332"/>
                </a:lnTo>
                <a:lnTo>
                  <a:pt x="480" y="342"/>
                </a:lnTo>
                <a:lnTo>
                  <a:pt x="472" y="353"/>
                </a:lnTo>
                <a:lnTo>
                  <a:pt x="466" y="364"/>
                </a:lnTo>
                <a:lnTo>
                  <a:pt x="459" y="376"/>
                </a:lnTo>
                <a:lnTo>
                  <a:pt x="455" y="388"/>
                </a:lnTo>
                <a:lnTo>
                  <a:pt x="452" y="401"/>
                </a:lnTo>
                <a:lnTo>
                  <a:pt x="450" y="415"/>
                </a:lnTo>
                <a:lnTo>
                  <a:pt x="449" y="429"/>
                </a:lnTo>
                <a:lnTo>
                  <a:pt x="450" y="443"/>
                </a:lnTo>
                <a:lnTo>
                  <a:pt x="452" y="456"/>
                </a:lnTo>
                <a:lnTo>
                  <a:pt x="455" y="469"/>
                </a:lnTo>
                <a:lnTo>
                  <a:pt x="459" y="482"/>
                </a:lnTo>
                <a:lnTo>
                  <a:pt x="466" y="494"/>
                </a:lnTo>
                <a:lnTo>
                  <a:pt x="472" y="506"/>
                </a:lnTo>
                <a:lnTo>
                  <a:pt x="480" y="516"/>
                </a:lnTo>
                <a:lnTo>
                  <a:pt x="489" y="525"/>
                </a:lnTo>
                <a:lnTo>
                  <a:pt x="498" y="534"/>
                </a:lnTo>
                <a:lnTo>
                  <a:pt x="509" y="543"/>
                </a:lnTo>
                <a:lnTo>
                  <a:pt x="521" y="549"/>
                </a:lnTo>
                <a:lnTo>
                  <a:pt x="533" y="555"/>
                </a:lnTo>
                <a:lnTo>
                  <a:pt x="545" y="560"/>
                </a:lnTo>
                <a:lnTo>
                  <a:pt x="558" y="563"/>
                </a:lnTo>
                <a:lnTo>
                  <a:pt x="572" y="565"/>
                </a:lnTo>
                <a:lnTo>
                  <a:pt x="586" y="565"/>
                </a:lnTo>
                <a:lnTo>
                  <a:pt x="600" y="565"/>
                </a:lnTo>
                <a:lnTo>
                  <a:pt x="613" y="563"/>
                </a:lnTo>
                <a:lnTo>
                  <a:pt x="626" y="560"/>
                </a:lnTo>
                <a:lnTo>
                  <a:pt x="639" y="555"/>
                </a:lnTo>
                <a:lnTo>
                  <a:pt x="651" y="549"/>
                </a:lnTo>
                <a:lnTo>
                  <a:pt x="663" y="543"/>
                </a:lnTo>
                <a:lnTo>
                  <a:pt x="672" y="534"/>
                </a:lnTo>
                <a:lnTo>
                  <a:pt x="682" y="525"/>
                </a:lnTo>
                <a:lnTo>
                  <a:pt x="691" y="516"/>
                </a:lnTo>
                <a:lnTo>
                  <a:pt x="699" y="506"/>
                </a:lnTo>
                <a:lnTo>
                  <a:pt x="706" y="494"/>
                </a:lnTo>
                <a:lnTo>
                  <a:pt x="711" y="482"/>
                </a:lnTo>
                <a:lnTo>
                  <a:pt x="717" y="469"/>
                </a:lnTo>
                <a:lnTo>
                  <a:pt x="720" y="456"/>
                </a:lnTo>
                <a:lnTo>
                  <a:pt x="722" y="443"/>
                </a:lnTo>
                <a:lnTo>
                  <a:pt x="722" y="429"/>
                </a:lnTo>
                <a:lnTo>
                  <a:pt x="761" y="429"/>
                </a:lnTo>
                <a:lnTo>
                  <a:pt x="761" y="448"/>
                </a:lnTo>
                <a:lnTo>
                  <a:pt x="758" y="465"/>
                </a:lnTo>
                <a:lnTo>
                  <a:pt x="753" y="481"/>
                </a:lnTo>
                <a:lnTo>
                  <a:pt x="748" y="497"/>
                </a:lnTo>
                <a:lnTo>
                  <a:pt x="740" y="512"/>
                </a:lnTo>
                <a:lnTo>
                  <a:pt x="732" y="528"/>
                </a:lnTo>
                <a:lnTo>
                  <a:pt x="721" y="540"/>
                </a:lnTo>
                <a:lnTo>
                  <a:pt x="710" y="553"/>
                </a:lnTo>
                <a:lnTo>
                  <a:pt x="697" y="564"/>
                </a:lnTo>
                <a:lnTo>
                  <a:pt x="684" y="575"/>
                </a:lnTo>
                <a:lnTo>
                  <a:pt x="669" y="584"/>
                </a:lnTo>
                <a:lnTo>
                  <a:pt x="654" y="591"/>
                </a:lnTo>
                <a:lnTo>
                  <a:pt x="638" y="597"/>
                </a:lnTo>
                <a:lnTo>
                  <a:pt x="621" y="601"/>
                </a:lnTo>
                <a:lnTo>
                  <a:pt x="603" y="604"/>
                </a:lnTo>
                <a:lnTo>
                  <a:pt x="586" y="605"/>
                </a:lnTo>
                <a:close/>
                <a:moveTo>
                  <a:pt x="957" y="312"/>
                </a:moveTo>
                <a:lnTo>
                  <a:pt x="957" y="307"/>
                </a:lnTo>
                <a:lnTo>
                  <a:pt x="957" y="303"/>
                </a:lnTo>
                <a:lnTo>
                  <a:pt x="957" y="288"/>
                </a:lnTo>
                <a:lnTo>
                  <a:pt x="956" y="272"/>
                </a:lnTo>
                <a:lnTo>
                  <a:pt x="954" y="256"/>
                </a:lnTo>
                <a:lnTo>
                  <a:pt x="951" y="242"/>
                </a:lnTo>
                <a:lnTo>
                  <a:pt x="948" y="227"/>
                </a:lnTo>
                <a:lnTo>
                  <a:pt x="944" y="213"/>
                </a:lnTo>
                <a:lnTo>
                  <a:pt x="939" y="199"/>
                </a:lnTo>
                <a:lnTo>
                  <a:pt x="934" y="185"/>
                </a:lnTo>
                <a:lnTo>
                  <a:pt x="928" y="172"/>
                </a:lnTo>
                <a:lnTo>
                  <a:pt x="921" y="158"/>
                </a:lnTo>
                <a:lnTo>
                  <a:pt x="914" y="146"/>
                </a:lnTo>
                <a:lnTo>
                  <a:pt x="906" y="133"/>
                </a:lnTo>
                <a:lnTo>
                  <a:pt x="897" y="121"/>
                </a:lnTo>
                <a:lnTo>
                  <a:pt x="888" y="111"/>
                </a:lnTo>
                <a:lnTo>
                  <a:pt x="879" y="100"/>
                </a:lnTo>
                <a:lnTo>
                  <a:pt x="869" y="89"/>
                </a:lnTo>
                <a:lnTo>
                  <a:pt x="858" y="79"/>
                </a:lnTo>
                <a:lnTo>
                  <a:pt x="847" y="70"/>
                </a:lnTo>
                <a:lnTo>
                  <a:pt x="836" y="61"/>
                </a:lnTo>
                <a:lnTo>
                  <a:pt x="825" y="52"/>
                </a:lnTo>
                <a:lnTo>
                  <a:pt x="812" y="44"/>
                </a:lnTo>
                <a:lnTo>
                  <a:pt x="800" y="37"/>
                </a:lnTo>
                <a:lnTo>
                  <a:pt x="786" y="31"/>
                </a:lnTo>
                <a:lnTo>
                  <a:pt x="773" y="24"/>
                </a:lnTo>
                <a:lnTo>
                  <a:pt x="759" y="19"/>
                </a:lnTo>
                <a:lnTo>
                  <a:pt x="745" y="13"/>
                </a:lnTo>
                <a:lnTo>
                  <a:pt x="731" y="10"/>
                </a:lnTo>
                <a:lnTo>
                  <a:pt x="715" y="7"/>
                </a:lnTo>
                <a:lnTo>
                  <a:pt x="701" y="4"/>
                </a:lnTo>
                <a:lnTo>
                  <a:pt x="686" y="2"/>
                </a:lnTo>
                <a:lnTo>
                  <a:pt x="670" y="0"/>
                </a:lnTo>
                <a:lnTo>
                  <a:pt x="655" y="0"/>
                </a:lnTo>
                <a:lnTo>
                  <a:pt x="632" y="2"/>
                </a:lnTo>
                <a:lnTo>
                  <a:pt x="611" y="4"/>
                </a:lnTo>
                <a:lnTo>
                  <a:pt x="589" y="8"/>
                </a:lnTo>
                <a:lnTo>
                  <a:pt x="569" y="13"/>
                </a:lnTo>
                <a:lnTo>
                  <a:pt x="548" y="20"/>
                </a:lnTo>
                <a:lnTo>
                  <a:pt x="529" y="29"/>
                </a:lnTo>
                <a:lnTo>
                  <a:pt x="510" y="37"/>
                </a:lnTo>
                <a:lnTo>
                  <a:pt x="492" y="48"/>
                </a:lnTo>
                <a:lnTo>
                  <a:pt x="475" y="60"/>
                </a:lnTo>
                <a:lnTo>
                  <a:pt x="458" y="74"/>
                </a:lnTo>
                <a:lnTo>
                  <a:pt x="443" y="88"/>
                </a:lnTo>
                <a:lnTo>
                  <a:pt x="428" y="103"/>
                </a:lnTo>
                <a:lnTo>
                  <a:pt x="415" y="119"/>
                </a:lnTo>
                <a:lnTo>
                  <a:pt x="403" y="137"/>
                </a:lnTo>
                <a:lnTo>
                  <a:pt x="392" y="154"/>
                </a:lnTo>
                <a:lnTo>
                  <a:pt x="383" y="172"/>
                </a:lnTo>
                <a:lnTo>
                  <a:pt x="365" y="166"/>
                </a:lnTo>
                <a:lnTo>
                  <a:pt x="349" y="160"/>
                </a:lnTo>
                <a:lnTo>
                  <a:pt x="340" y="158"/>
                </a:lnTo>
                <a:lnTo>
                  <a:pt x="331" y="157"/>
                </a:lnTo>
                <a:lnTo>
                  <a:pt x="321" y="156"/>
                </a:lnTo>
                <a:lnTo>
                  <a:pt x="313" y="156"/>
                </a:lnTo>
                <a:lnTo>
                  <a:pt x="298" y="157"/>
                </a:lnTo>
                <a:lnTo>
                  <a:pt x="284" y="158"/>
                </a:lnTo>
                <a:lnTo>
                  <a:pt x="270" y="161"/>
                </a:lnTo>
                <a:lnTo>
                  <a:pt x="257" y="166"/>
                </a:lnTo>
                <a:lnTo>
                  <a:pt x="244" y="171"/>
                </a:lnTo>
                <a:lnTo>
                  <a:pt x="233" y="178"/>
                </a:lnTo>
                <a:lnTo>
                  <a:pt x="222" y="185"/>
                </a:lnTo>
                <a:lnTo>
                  <a:pt x="211" y="193"/>
                </a:lnTo>
                <a:lnTo>
                  <a:pt x="201" y="202"/>
                </a:lnTo>
                <a:lnTo>
                  <a:pt x="193" y="212"/>
                </a:lnTo>
                <a:lnTo>
                  <a:pt x="184" y="223"/>
                </a:lnTo>
                <a:lnTo>
                  <a:pt x="176" y="235"/>
                </a:lnTo>
                <a:lnTo>
                  <a:pt x="171" y="247"/>
                </a:lnTo>
                <a:lnTo>
                  <a:pt x="166" y="259"/>
                </a:lnTo>
                <a:lnTo>
                  <a:pt x="161" y="273"/>
                </a:lnTo>
                <a:lnTo>
                  <a:pt x="158" y="286"/>
                </a:lnTo>
                <a:lnTo>
                  <a:pt x="142" y="292"/>
                </a:lnTo>
                <a:lnTo>
                  <a:pt x="126" y="301"/>
                </a:lnTo>
                <a:lnTo>
                  <a:pt x="109" y="309"/>
                </a:lnTo>
                <a:lnTo>
                  <a:pt x="95" y="319"/>
                </a:lnTo>
                <a:lnTo>
                  <a:pt x="81" y="331"/>
                </a:lnTo>
                <a:lnTo>
                  <a:pt x="68" y="343"/>
                </a:lnTo>
                <a:lnTo>
                  <a:pt x="55" y="356"/>
                </a:lnTo>
                <a:lnTo>
                  <a:pt x="45" y="370"/>
                </a:lnTo>
                <a:lnTo>
                  <a:pt x="35" y="385"/>
                </a:lnTo>
                <a:lnTo>
                  <a:pt x="26" y="400"/>
                </a:lnTo>
                <a:lnTo>
                  <a:pt x="19" y="416"/>
                </a:lnTo>
                <a:lnTo>
                  <a:pt x="12" y="434"/>
                </a:lnTo>
                <a:lnTo>
                  <a:pt x="7" y="451"/>
                </a:lnTo>
                <a:lnTo>
                  <a:pt x="4" y="469"/>
                </a:lnTo>
                <a:lnTo>
                  <a:pt x="1" y="489"/>
                </a:lnTo>
                <a:lnTo>
                  <a:pt x="0" y="507"/>
                </a:lnTo>
                <a:lnTo>
                  <a:pt x="0" y="519"/>
                </a:lnTo>
                <a:lnTo>
                  <a:pt x="1" y="531"/>
                </a:lnTo>
                <a:lnTo>
                  <a:pt x="3" y="543"/>
                </a:lnTo>
                <a:lnTo>
                  <a:pt x="5" y="555"/>
                </a:lnTo>
                <a:lnTo>
                  <a:pt x="8" y="565"/>
                </a:lnTo>
                <a:lnTo>
                  <a:pt x="11" y="577"/>
                </a:lnTo>
                <a:lnTo>
                  <a:pt x="14" y="588"/>
                </a:lnTo>
                <a:lnTo>
                  <a:pt x="19" y="599"/>
                </a:lnTo>
                <a:lnTo>
                  <a:pt x="23" y="609"/>
                </a:lnTo>
                <a:lnTo>
                  <a:pt x="28" y="619"/>
                </a:lnTo>
                <a:lnTo>
                  <a:pt x="34" y="629"/>
                </a:lnTo>
                <a:lnTo>
                  <a:pt x="40" y="638"/>
                </a:lnTo>
                <a:lnTo>
                  <a:pt x="53" y="656"/>
                </a:lnTo>
                <a:lnTo>
                  <a:pt x="68" y="673"/>
                </a:lnTo>
                <a:lnTo>
                  <a:pt x="86" y="688"/>
                </a:lnTo>
                <a:lnTo>
                  <a:pt x="103" y="701"/>
                </a:lnTo>
                <a:lnTo>
                  <a:pt x="113" y="708"/>
                </a:lnTo>
                <a:lnTo>
                  <a:pt x="122" y="713"/>
                </a:lnTo>
                <a:lnTo>
                  <a:pt x="133" y="719"/>
                </a:lnTo>
                <a:lnTo>
                  <a:pt x="143" y="723"/>
                </a:lnTo>
                <a:lnTo>
                  <a:pt x="154" y="727"/>
                </a:lnTo>
                <a:lnTo>
                  <a:pt x="165" y="731"/>
                </a:lnTo>
                <a:lnTo>
                  <a:pt x="175" y="734"/>
                </a:lnTo>
                <a:lnTo>
                  <a:pt x="187" y="737"/>
                </a:lnTo>
                <a:lnTo>
                  <a:pt x="199" y="739"/>
                </a:lnTo>
                <a:lnTo>
                  <a:pt x="210" y="740"/>
                </a:lnTo>
                <a:lnTo>
                  <a:pt x="222" y="741"/>
                </a:lnTo>
                <a:lnTo>
                  <a:pt x="234" y="741"/>
                </a:lnTo>
                <a:lnTo>
                  <a:pt x="957" y="741"/>
                </a:lnTo>
                <a:lnTo>
                  <a:pt x="968" y="741"/>
                </a:lnTo>
                <a:lnTo>
                  <a:pt x="979" y="740"/>
                </a:lnTo>
                <a:lnTo>
                  <a:pt x="990" y="739"/>
                </a:lnTo>
                <a:lnTo>
                  <a:pt x="1001" y="737"/>
                </a:lnTo>
                <a:lnTo>
                  <a:pt x="1021" y="732"/>
                </a:lnTo>
                <a:lnTo>
                  <a:pt x="1041" y="724"/>
                </a:lnTo>
                <a:lnTo>
                  <a:pt x="1059" y="715"/>
                </a:lnTo>
                <a:lnTo>
                  <a:pt x="1077" y="705"/>
                </a:lnTo>
                <a:lnTo>
                  <a:pt x="1093" y="692"/>
                </a:lnTo>
                <a:lnTo>
                  <a:pt x="1109" y="678"/>
                </a:lnTo>
                <a:lnTo>
                  <a:pt x="1123" y="663"/>
                </a:lnTo>
                <a:lnTo>
                  <a:pt x="1135" y="646"/>
                </a:lnTo>
                <a:lnTo>
                  <a:pt x="1145" y="629"/>
                </a:lnTo>
                <a:lnTo>
                  <a:pt x="1154" y="610"/>
                </a:lnTo>
                <a:lnTo>
                  <a:pt x="1162" y="590"/>
                </a:lnTo>
                <a:lnTo>
                  <a:pt x="1167" y="570"/>
                </a:lnTo>
                <a:lnTo>
                  <a:pt x="1169" y="559"/>
                </a:lnTo>
                <a:lnTo>
                  <a:pt x="1170" y="549"/>
                </a:lnTo>
                <a:lnTo>
                  <a:pt x="1171" y="537"/>
                </a:lnTo>
                <a:lnTo>
                  <a:pt x="1171" y="526"/>
                </a:lnTo>
                <a:lnTo>
                  <a:pt x="1171" y="516"/>
                </a:lnTo>
                <a:lnTo>
                  <a:pt x="1170" y="505"/>
                </a:lnTo>
                <a:lnTo>
                  <a:pt x="1169" y="494"/>
                </a:lnTo>
                <a:lnTo>
                  <a:pt x="1167" y="483"/>
                </a:lnTo>
                <a:lnTo>
                  <a:pt x="1162" y="463"/>
                </a:lnTo>
                <a:lnTo>
                  <a:pt x="1154" y="443"/>
                </a:lnTo>
                <a:lnTo>
                  <a:pt x="1145" y="425"/>
                </a:lnTo>
                <a:lnTo>
                  <a:pt x="1135" y="407"/>
                </a:lnTo>
                <a:lnTo>
                  <a:pt x="1123" y="390"/>
                </a:lnTo>
                <a:lnTo>
                  <a:pt x="1109" y="375"/>
                </a:lnTo>
                <a:lnTo>
                  <a:pt x="1093" y="361"/>
                </a:lnTo>
                <a:lnTo>
                  <a:pt x="1077" y="349"/>
                </a:lnTo>
                <a:lnTo>
                  <a:pt x="1059" y="339"/>
                </a:lnTo>
                <a:lnTo>
                  <a:pt x="1041" y="329"/>
                </a:lnTo>
                <a:lnTo>
                  <a:pt x="1021" y="322"/>
                </a:lnTo>
                <a:lnTo>
                  <a:pt x="1001" y="317"/>
                </a:lnTo>
                <a:lnTo>
                  <a:pt x="990" y="315"/>
                </a:lnTo>
                <a:lnTo>
                  <a:pt x="979" y="314"/>
                </a:lnTo>
                <a:lnTo>
                  <a:pt x="968" y="313"/>
                </a:lnTo>
                <a:lnTo>
                  <a:pt x="957" y="31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182880" tIns="91440" rIns="182880" bIns="91440" numCol="1" anchor="t" anchorCtr="0" compatLnSpc="1"/>
          <a:lstStyle/>
          <a:p>
            <a:pPr algn="l" defTabSz="1828800" rtl="0"/>
            <a:endParaRPr lang="en-US" sz="2000" kern="120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21" name="组合 20"/>
          <p:cNvGrpSpPr/>
          <p:nvPr/>
        </p:nvGrpSpPr>
        <p:grpSpPr>
          <a:xfrm flipH="1">
            <a:off x="4575944" y="3510170"/>
            <a:ext cx="3140500" cy="2352630"/>
            <a:chOff x="8386921" y="2190006"/>
            <a:chExt cx="2501951" cy="1691572"/>
          </a:xfrm>
        </p:grpSpPr>
        <p:sp>
          <p:nvSpPr>
            <p:cNvPr id="22" name="矩形 21"/>
            <p:cNvSpPr/>
            <p:nvPr/>
          </p:nvSpPr>
          <p:spPr>
            <a:xfrm>
              <a:off x="8386921" y="2190006"/>
              <a:ext cx="2501951" cy="358038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2400" b="1" dirty="0">
                  <a:solidFill>
                    <a:schemeClr val="bg1"/>
                  </a:solidFill>
                  <a:cs typeface="+mn-ea"/>
                  <a:sym typeface="+mn-lt"/>
                </a:rPr>
                <a:t>标题文字</a:t>
              </a:r>
              <a:endParaRPr lang="zh-CN" altLang="en-US" sz="24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8753877" y="2593915"/>
              <a:ext cx="1768040" cy="1287663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14000"/>
                </a:lnSpc>
              </a:pPr>
              <a:r>
                <a:rPr lang="en-US" altLang="zh-CN" sz="1400" dirty="0">
                  <a:solidFill>
                    <a:schemeClr val="bg1"/>
                  </a:solidFill>
                  <a:cs typeface="+mn-ea"/>
                  <a:sym typeface="+mn-lt"/>
                </a:rPr>
                <a:t>The user can demonstrate on a projector or computer, or print the presentation and make it into a film to be used in a wider field. Using PowerPoint,</a:t>
              </a:r>
              <a:endParaRPr lang="en-US" altLang="zh-CN" sz="14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pic>
        <p:nvPicPr>
          <p:cNvPr id="30" name="图片 2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17695" y="833120"/>
            <a:ext cx="1470660" cy="457200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3205" y="1374775"/>
            <a:ext cx="8105140" cy="2136140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2400" y="3597910"/>
            <a:ext cx="7980045" cy="1487805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1765" y="5085715"/>
            <a:ext cx="7980680" cy="1750060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265" y="726440"/>
            <a:ext cx="1082040" cy="403860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0305" y="726440"/>
            <a:ext cx="982980" cy="411480"/>
          </a:xfrm>
          <a:prstGeom prst="rect">
            <a:avLst/>
          </a:prstGeom>
        </p:spPr>
      </p:pic>
      <p:pic>
        <p:nvPicPr>
          <p:cNvPr id="36" name="图片 3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265" y="1137920"/>
            <a:ext cx="3873500" cy="4641215"/>
          </a:xfrm>
          <a:prstGeom prst="rect">
            <a:avLst/>
          </a:prstGeom>
        </p:spPr>
      </p:pic>
      <p:pic>
        <p:nvPicPr>
          <p:cNvPr id="37" name="图片 3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0405" y="5447665"/>
            <a:ext cx="2880995" cy="8947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623185" y="402590"/>
            <a:ext cx="7332980" cy="1245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7500" b="1" dirty="0">
                <a:solidFill>
                  <a:srgbClr val="C00000"/>
                </a:solidFill>
                <a:cs typeface="+mn-ea"/>
                <a:sym typeface="+mn-lt"/>
              </a:rPr>
              <a:t>数据收集和整理</a:t>
            </a:r>
            <a:endParaRPr lang="zh-CN" altLang="en-US" sz="7500" b="1" dirty="0">
              <a:solidFill>
                <a:srgbClr val="C00000"/>
              </a:solidFill>
              <a:cs typeface="+mn-ea"/>
              <a:sym typeface="+mn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379076" y="1820743"/>
            <a:ext cx="1433848" cy="46166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400">
                <a:solidFill>
                  <a:schemeClr val="bg1">
                    <a:lumMod val="50000"/>
                  </a:schemeClr>
                </a:solidFill>
                <a:cs typeface="+mn-ea"/>
              </a:defRPr>
            </a:lvl1pPr>
          </a:lstStyle>
          <a:p>
            <a:r>
              <a:rPr lang="en-US" altLang="zh-CN" dirty="0">
                <a:sym typeface="+mn-lt"/>
              </a:rPr>
              <a:t>  Part 02  </a:t>
            </a:r>
            <a:endParaRPr lang="en-US" altLang="zh-CN" dirty="0">
              <a:sym typeface="+mn-lt"/>
            </a:endParaRPr>
          </a:p>
        </p:txBody>
      </p:sp>
      <p:sp>
        <p:nvSpPr>
          <p:cNvPr id="12" name="圆: 空心 11"/>
          <p:cNvSpPr/>
          <p:nvPr/>
        </p:nvSpPr>
        <p:spPr>
          <a:xfrm>
            <a:off x="-363454" y="4002900"/>
            <a:ext cx="726908" cy="726908"/>
          </a:xfrm>
          <a:prstGeom prst="donut">
            <a:avLst>
              <a:gd name="adj" fmla="val 9178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3" name="圆: 空心 12"/>
          <p:cNvSpPr/>
          <p:nvPr/>
        </p:nvSpPr>
        <p:spPr>
          <a:xfrm>
            <a:off x="3834319" y="1065603"/>
            <a:ext cx="264153" cy="264153"/>
          </a:xfrm>
          <a:prstGeom prst="donut">
            <a:avLst>
              <a:gd name="adj" fmla="val 17036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4" name="圆: 空心 13"/>
          <p:cNvSpPr/>
          <p:nvPr/>
        </p:nvSpPr>
        <p:spPr>
          <a:xfrm>
            <a:off x="11838438" y="1855482"/>
            <a:ext cx="726908" cy="726908"/>
          </a:xfrm>
          <a:prstGeom prst="donut">
            <a:avLst>
              <a:gd name="adj" fmla="val 9178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5" name="圆: 空心 14"/>
          <p:cNvSpPr/>
          <p:nvPr/>
        </p:nvSpPr>
        <p:spPr>
          <a:xfrm>
            <a:off x="9301163" y="5115471"/>
            <a:ext cx="256074" cy="256074"/>
          </a:xfrm>
          <a:prstGeom prst="donut">
            <a:avLst>
              <a:gd name="adj" fmla="val 9178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6" name="圆: 空心 15"/>
          <p:cNvSpPr/>
          <p:nvPr/>
        </p:nvSpPr>
        <p:spPr>
          <a:xfrm>
            <a:off x="9429200" y="5159928"/>
            <a:ext cx="324445" cy="324445"/>
          </a:xfrm>
          <a:prstGeom prst="donut">
            <a:avLst>
              <a:gd name="adj" fmla="val 11164"/>
            </a:avLst>
          </a:prstGeom>
          <a:solidFill>
            <a:srgbClr val="C51F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7" name="圆: 空心 16"/>
          <p:cNvSpPr/>
          <p:nvPr/>
        </p:nvSpPr>
        <p:spPr>
          <a:xfrm>
            <a:off x="8369139" y="5440740"/>
            <a:ext cx="857535" cy="857535"/>
          </a:xfrm>
          <a:prstGeom prst="donut">
            <a:avLst>
              <a:gd name="adj" fmla="val 9134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8" name="圆: 空心 17"/>
          <p:cNvSpPr/>
          <p:nvPr/>
        </p:nvSpPr>
        <p:spPr>
          <a:xfrm>
            <a:off x="3268510" y="6528102"/>
            <a:ext cx="659796" cy="659796"/>
          </a:xfrm>
          <a:prstGeom prst="donut">
            <a:avLst>
              <a:gd name="adj" fmla="val 18424"/>
            </a:avLst>
          </a:prstGeom>
          <a:solidFill>
            <a:srgbClr val="DAAC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9" name="圆: 空心 18"/>
          <p:cNvSpPr/>
          <p:nvPr/>
        </p:nvSpPr>
        <p:spPr>
          <a:xfrm>
            <a:off x="-189899" y="226192"/>
            <a:ext cx="459607" cy="459607"/>
          </a:xfrm>
          <a:prstGeom prst="donut">
            <a:avLst>
              <a:gd name="adj" fmla="val 42133"/>
            </a:avLst>
          </a:prstGeom>
          <a:solidFill>
            <a:srgbClr val="DAAC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20" name="圆: 空心 19"/>
          <p:cNvSpPr/>
          <p:nvPr/>
        </p:nvSpPr>
        <p:spPr>
          <a:xfrm>
            <a:off x="4523132" y="-324303"/>
            <a:ext cx="648606" cy="648606"/>
          </a:xfrm>
          <a:prstGeom prst="donut">
            <a:avLst>
              <a:gd name="adj" fmla="val 10620"/>
            </a:avLst>
          </a:prstGeom>
          <a:solidFill>
            <a:srgbClr val="C51F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21" name="圆: 空心 20"/>
          <p:cNvSpPr/>
          <p:nvPr/>
        </p:nvSpPr>
        <p:spPr>
          <a:xfrm>
            <a:off x="5981020" y="723544"/>
            <a:ext cx="128934" cy="128932"/>
          </a:xfrm>
          <a:prstGeom prst="donut">
            <a:avLst>
              <a:gd name="adj" fmla="val 11164"/>
            </a:avLst>
          </a:prstGeom>
          <a:solidFill>
            <a:srgbClr val="C51F2D"/>
          </a:solidFill>
          <a:ln>
            <a:solidFill>
              <a:srgbClr val="C51F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23" name="圆: 空心 22"/>
          <p:cNvSpPr/>
          <p:nvPr/>
        </p:nvSpPr>
        <p:spPr>
          <a:xfrm>
            <a:off x="11794990" y="4366354"/>
            <a:ext cx="659796" cy="659796"/>
          </a:xfrm>
          <a:prstGeom prst="donut">
            <a:avLst>
              <a:gd name="adj" fmla="val 18424"/>
            </a:avLst>
          </a:prstGeom>
          <a:solidFill>
            <a:srgbClr val="DAAC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25" name="圆: 空心 24"/>
          <p:cNvSpPr/>
          <p:nvPr/>
        </p:nvSpPr>
        <p:spPr>
          <a:xfrm>
            <a:off x="10101265" y="1659719"/>
            <a:ext cx="128934" cy="128932"/>
          </a:xfrm>
          <a:prstGeom prst="donut">
            <a:avLst>
              <a:gd name="adj" fmla="val 11164"/>
            </a:avLst>
          </a:prstGeom>
          <a:solidFill>
            <a:srgbClr val="C51F2D"/>
          </a:solidFill>
          <a:ln>
            <a:solidFill>
              <a:srgbClr val="C51F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26" name="圆: 空心 25"/>
          <p:cNvSpPr/>
          <p:nvPr/>
        </p:nvSpPr>
        <p:spPr>
          <a:xfrm>
            <a:off x="11794990" y="-324303"/>
            <a:ext cx="726908" cy="726908"/>
          </a:xfrm>
          <a:prstGeom prst="donut">
            <a:avLst>
              <a:gd name="adj" fmla="val 45954"/>
            </a:avLst>
          </a:prstGeom>
          <a:solidFill>
            <a:srgbClr val="DAAC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27" name="圆: 空心 26"/>
          <p:cNvSpPr/>
          <p:nvPr/>
        </p:nvSpPr>
        <p:spPr>
          <a:xfrm>
            <a:off x="3004357" y="5500923"/>
            <a:ext cx="264153" cy="264153"/>
          </a:xfrm>
          <a:prstGeom prst="donut">
            <a:avLst>
              <a:gd name="adj" fmla="val 17036"/>
            </a:avLst>
          </a:prstGeom>
          <a:solidFill>
            <a:srgbClr val="C51F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28" name="椭圆 27"/>
          <p:cNvSpPr/>
          <p:nvPr/>
        </p:nvSpPr>
        <p:spPr>
          <a:xfrm>
            <a:off x="10564586" y="4140159"/>
            <a:ext cx="114300" cy="114300"/>
          </a:xfrm>
          <a:prstGeom prst="ellipse">
            <a:avLst/>
          </a:prstGeom>
          <a:solidFill>
            <a:srgbClr val="C51F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9" name="椭圆 28"/>
          <p:cNvSpPr/>
          <p:nvPr/>
        </p:nvSpPr>
        <p:spPr>
          <a:xfrm>
            <a:off x="1779816" y="2180538"/>
            <a:ext cx="201080" cy="20108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1" name="矩形: 圆角 30"/>
          <p:cNvSpPr/>
          <p:nvPr/>
        </p:nvSpPr>
        <p:spPr>
          <a:xfrm>
            <a:off x="5644243" y="4988576"/>
            <a:ext cx="903514" cy="423234"/>
          </a:xfrm>
          <a:prstGeom prst="roundRect">
            <a:avLst>
              <a:gd name="adj" fmla="val 32099"/>
            </a:avLst>
          </a:prstGeom>
          <a:gradFill>
            <a:gsLst>
              <a:gs pos="0">
                <a:srgbClr val="C51F2D"/>
              </a:gs>
              <a:gs pos="100000">
                <a:srgbClr val="83062E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2" name="箭头: V 形 31"/>
          <p:cNvSpPr/>
          <p:nvPr/>
        </p:nvSpPr>
        <p:spPr>
          <a:xfrm rot="5400000">
            <a:off x="6007132" y="5057183"/>
            <a:ext cx="177734" cy="288471"/>
          </a:xfrm>
          <a:prstGeom prst="chevron">
            <a:avLst>
              <a:gd name="adj" fmla="val 8571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81200" y="2405380"/>
            <a:ext cx="8769985" cy="25831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animBg="1"/>
      <p:bldP spid="12" grpId="0" animBg="1"/>
      <p:bldP spid="13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3" grpId="0" animBg="1"/>
      <p:bldP spid="25" grpId="0" animBg="1"/>
      <p:bldP spid="26" grpId="0" animBg="1"/>
      <p:bldP spid="27" grpId="0" animBg="1"/>
      <p:bldP spid="31" grpId="0" animBg="1"/>
      <p:bldP spid="3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 flipH="1">
            <a:off x="376104" y="357516"/>
            <a:ext cx="452482" cy="368902"/>
            <a:chOff x="9301163" y="5115471"/>
            <a:chExt cx="452482" cy="368902"/>
          </a:xfrm>
        </p:grpSpPr>
        <p:sp>
          <p:nvSpPr>
            <p:cNvPr id="4" name="圆: 空心 3"/>
            <p:cNvSpPr/>
            <p:nvPr/>
          </p:nvSpPr>
          <p:spPr>
            <a:xfrm>
              <a:off x="9301163" y="5115471"/>
              <a:ext cx="256074" cy="256074"/>
            </a:xfrm>
            <a:prstGeom prst="donut">
              <a:avLst>
                <a:gd name="adj" fmla="val 9178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5" name="圆: 空心 4"/>
            <p:cNvSpPr/>
            <p:nvPr/>
          </p:nvSpPr>
          <p:spPr>
            <a:xfrm>
              <a:off x="9429200" y="5159928"/>
              <a:ext cx="324445" cy="324445"/>
            </a:xfrm>
            <a:prstGeom prst="donut">
              <a:avLst>
                <a:gd name="adj" fmla="val 11164"/>
              </a:avLst>
            </a:prstGeom>
            <a:solidFill>
              <a:srgbClr val="C51F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</p:grp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89660" y="219075"/>
            <a:ext cx="1394460" cy="5334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675" y="823595"/>
            <a:ext cx="8171180" cy="379984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5080" y="4623435"/>
            <a:ext cx="5897880" cy="4572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4120" y="5080635"/>
            <a:ext cx="7665720" cy="14249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 flipH="1">
            <a:off x="376104" y="357516"/>
            <a:ext cx="452482" cy="368902"/>
            <a:chOff x="9301163" y="5115471"/>
            <a:chExt cx="452482" cy="368902"/>
          </a:xfrm>
        </p:grpSpPr>
        <p:sp>
          <p:nvSpPr>
            <p:cNvPr id="4" name="圆: 空心 3"/>
            <p:cNvSpPr/>
            <p:nvPr/>
          </p:nvSpPr>
          <p:spPr>
            <a:xfrm>
              <a:off x="9301163" y="5115471"/>
              <a:ext cx="256074" cy="256074"/>
            </a:xfrm>
            <a:prstGeom prst="donut">
              <a:avLst>
                <a:gd name="adj" fmla="val 9178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5" name="圆: 空心 4"/>
            <p:cNvSpPr/>
            <p:nvPr/>
          </p:nvSpPr>
          <p:spPr>
            <a:xfrm>
              <a:off x="9429200" y="5159928"/>
              <a:ext cx="324445" cy="324445"/>
            </a:xfrm>
            <a:prstGeom prst="donut">
              <a:avLst>
                <a:gd name="adj" fmla="val 11164"/>
              </a:avLst>
            </a:prstGeom>
            <a:solidFill>
              <a:srgbClr val="C51F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10" name="Freeform 84"/>
          <p:cNvSpPr>
            <a:spLocks noEditPoints="1"/>
          </p:cNvSpPr>
          <p:nvPr/>
        </p:nvSpPr>
        <p:spPr bwMode="auto">
          <a:xfrm>
            <a:off x="1710296" y="4082574"/>
            <a:ext cx="432953" cy="432953"/>
          </a:xfrm>
          <a:custGeom>
            <a:avLst/>
            <a:gdLst>
              <a:gd name="T0" fmla="*/ 1017 w 1019"/>
              <a:gd name="T1" fmla="*/ 375 h 1017"/>
              <a:gd name="T2" fmla="*/ 1014 w 1019"/>
              <a:gd name="T3" fmla="*/ 366 h 1017"/>
              <a:gd name="T4" fmla="*/ 757 w 1019"/>
              <a:gd name="T5" fmla="*/ 13 h 1017"/>
              <a:gd name="T6" fmla="*/ 750 w 1019"/>
              <a:gd name="T7" fmla="*/ 6 h 1017"/>
              <a:gd name="T8" fmla="*/ 749 w 1019"/>
              <a:gd name="T9" fmla="*/ 5 h 1017"/>
              <a:gd name="T10" fmla="*/ 739 w 1019"/>
              <a:gd name="T11" fmla="*/ 1 h 1017"/>
              <a:gd name="T12" fmla="*/ 739 w 1019"/>
              <a:gd name="T13" fmla="*/ 1 h 1017"/>
              <a:gd name="T14" fmla="*/ 286 w 1019"/>
              <a:gd name="T15" fmla="*/ 0 h 1017"/>
              <a:gd name="T16" fmla="*/ 279 w 1019"/>
              <a:gd name="T17" fmla="*/ 1 h 1017"/>
              <a:gd name="T18" fmla="*/ 278 w 1019"/>
              <a:gd name="T19" fmla="*/ 1 h 1017"/>
              <a:gd name="T20" fmla="*/ 269 w 1019"/>
              <a:gd name="T21" fmla="*/ 5 h 1017"/>
              <a:gd name="T22" fmla="*/ 267 w 1019"/>
              <a:gd name="T23" fmla="*/ 6 h 1017"/>
              <a:gd name="T24" fmla="*/ 6 w 1019"/>
              <a:gd name="T25" fmla="*/ 363 h 1017"/>
              <a:gd name="T26" fmla="*/ 5 w 1019"/>
              <a:gd name="T27" fmla="*/ 365 h 1017"/>
              <a:gd name="T28" fmla="*/ 3 w 1019"/>
              <a:gd name="T29" fmla="*/ 369 h 1017"/>
              <a:gd name="T30" fmla="*/ 1 w 1019"/>
              <a:gd name="T31" fmla="*/ 373 h 1017"/>
              <a:gd name="T32" fmla="*/ 0 w 1019"/>
              <a:gd name="T33" fmla="*/ 382 h 1017"/>
              <a:gd name="T34" fmla="*/ 0 w 1019"/>
              <a:gd name="T35" fmla="*/ 386 h 1017"/>
              <a:gd name="T36" fmla="*/ 3 w 1019"/>
              <a:gd name="T37" fmla="*/ 395 h 1017"/>
              <a:gd name="T38" fmla="*/ 4 w 1019"/>
              <a:gd name="T39" fmla="*/ 396 h 1017"/>
              <a:gd name="T40" fmla="*/ 7 w 1019"/>
              <a:gd name="T41" fmla="*/ 401 h 1017"/>
              <a:gd name="T42" fmla="*/ 485 w 1019"/>
              <a:gd name="T43" fmla="*/ 1007 h 1017"/>
              <a:gd name="T44" fmla="*/ 490 w 1019"/>
              <a:gd name="T45" fmla="*/ 1011 h 1017"/>
              <a:gd name="T46" fmla="*/ 493 w 1019"/>
              <a:gd name="T47" fmla="*/ 1013 h 1017"/>
              <a:gd name="T48" fmla="*/ 496 w 1019"/>
              <a:gd name="T49" fmla="*/ 1015 h 1017"/>
              <a:gd name="T50" fmla="*/ 501 w 1019"/>
              <a:gd name="T51" fmla="*/ 1017 h 1017"/>
              <a:gd name="T52" fmla="*/ 509 w 1019"/>
              <a:gd name="T53" fmla="*/ 1017 h 1017"/>
              <a:gd name="T54" fmla="*/ 509 w 1019"/>
              <a:gd name="T55" fmla="*/ 1017 h 1017"/>
              <a:gd name="T56" fmla="*/ 515 w 1019"/>
              <a:gd name="T57" fmla="*/ 1017 h 1017"/>
              <a:gd name="T58" fmla="*/ 518 w 1019"/>
              <a:gd name="T59" fmla="*/ 1016 h 1017"/>
              <a:gd name="T60" fmla="*/ 524 w 1019"/>
              <a:gd name="T61" fmla="*/ 1013 h 1017"/>
              <a:gd name="T62" fmla="*/ 525 w 1019"/>
              <a:gd name="T63" fmla="*/ 1013 h 1017"/>
              <a:gd name="T64" fmla="*/ 532 w 1019"/>
              <a:gd name="T65" fmla="*/ 1007 h 1017"/>
              <a:gd name="T66" fmla="*/ 1008 w 1019"/>
              <a:gd name="T67" fmla="*/ 404 h 1017"/>
              <a:gd name="T68" fmla="*/ 1015 w 1019"/>
              <a:gd name="T69" fmla="*/ 394 h 1017"/>
              <a:gd name="T70" fmla="*/ 1019 w 1019"/>
              <a:gd name="T71" fmla="*/ 382 h 1017"/>
              <a:gd name="T72" fmla="*/ 691 w 1019"/>
              <a:gd name="T73" fmla="*/ 63 h 1017"/>
              <a:gd name="T74" fmla="*/ 327 w 1019"/>
              <a:gd name="T75" fmla="*/ 63 h 1017"/>
              <a:gd name="T76" fmla="*/ 328 w 1019"/>
              <a:gd name="T77" fmla="*/ 350 h 1017"/>
              <a:gd name="T78" fmla="*/ 97 w 1019"/>
              <a:gd name="T79" fmla="*/ 413 h 1017"/>
              <a:gd name="T80" fmla="*/ 97 w 1019"/>
              <a:gd name="T81" fmla="*/ 413 h 1017"/>
              <a:gd name="T82" fmla="*/ 610 w 1019"/>
              <a:gd name="T83" fmla="*/ 413 h 1017"/>
              <a:gd name="T84" fmla="*/ 675 w 1019"/>
              <a:gd name="T85" fmla="*/ 413 h 1017"/>
              <a:gd name="T86" fmla="*/ 689 w 1019"/>
              <a:gd name="T87" fmla="*/ 350 h 1017"/>
              <a:gd name="T88" fmla="*/ 689 w 1019"/>
              <a:gd name="T89" fmla="*/ 350 h 10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019" h="1017">
                <a:moveTo>
                  <a:pt x="1018" y="376"/>
                </a:moveTo>
                <a:lnTo>
                  <a:pt x="1018" y="376"/>
                </a:lnTo>
                <a:lnTo>
                  <a:pt x="1017" y="375"/>
                </a:lnTo>
                <a:lnTo>
                  <a:pt x="1017" y="375"/>
                </a:lnTo>
                <a:lnTo>
                  <a:pt x="1015" y="371"/>
                </a:lnTo>
                <a:lnTo>
                  <a:pt x="1014" y="366"/>
                </a:lnTo>
                <a:lnTo>
                  <a:pt x="1011" y="363"/>
                </a:lnTo>
                <a:lnTo>
                  <a:pt x="1008" y="358"/>
                </a:lnTo>
                <a:lnTo>
                  <a:pt x="757" y="13"/>
                </a:lnTo>
                <a:lnTo>
                  <a:pt x="757" y="13"/>
                </a:lnTo>
                <a:lnTo>
                  <a:pt x="754" y="10"/>
                </a:lnTo>
                <a:lnTo>
                  <a:pt x="750" y="6"/>
                </a:lnTo>
                <a:lnTo>
                  <a:pt x="750" y="6"/>
                </a:lnTo>
                <a:lnTo>
                  <a:pt x="749" y="5"/>
                </a:lnTo>
                <a:lnTo>
                  <a:pt x="749" y="5"/>
                </a:lnTo>
                <a:lnTo>
                  <a:pt x="744" y="2"/>
                </a:lnTo>
                <a:lnTo>
                  <a:pt x="739" y="1"/>
                </a:lnTo>
                <a:lnTo>
                  <a:pt x="739" y="1"/>
                </a:lnTo>
                <a:lnTo>
                  <a:pt x="739" y="1"/>
                </a:lnTo>
                <a:lnTo>
                  <a:pt x="739" y="1"/>
                </a:lnTo>
                <a:lnTo>
                  <a:pt x="739" y="1"/>
                </a:lnTo>
                <a:lnTo>
                  <a:pt x="739" y="1"/>
                </a:lnTo>
                <a:lnTo>
                  <a:pt x="731" y="0"/>
                </a:lnTo>
                <a:lnTo>
                  <a:pt x="286" y="0"/>
                </a:lnTo>
                <a:lnTo>
                  <a:pt x="286" y="0"/>
                </a:lnTo>
                <a:lnTo>
                  <a:pt x="279" y="1"/>
                </a:lnTo>
                <a:lnTo>
                  <a:pt x="279" y="1"/>
                </a:lnTo>
                <a:lnTo>
                  <a:pt x="278" y="1"/>
                </a:lnTo>
                <a:lnTo>
                  <a:pt x="278" y="1"/>
                </a:lnTo>
                <a:lnTo>
                  <a:pt x="278" y="1"/>
                </a:lnTo>
                <a:lnTo>
                  <a:pt x="278" y="1"/>
                </a:lnTo>
                <a:lnTo>
                  <a:pt x="273" y="2"/>
                </a:lnTo>
                <a:lnTo>
                  <a:pt x="269" y="5"/>
                </a:lnTo>
                <a:lnTo>
                  <a:pt x="269" y="5"/>
                </a:lnTo>
                <a:lnTo>
                  <a:pt x="267" y="6"/>
                </a:lnTo>
                <a:lnTo>
                  <a:pt x="267" y="6"/>
                </a:lnTo>
                <a:lnTo>
                  <a:pt x="263" y="10"/>
                </a:lnTo>
                <a:lnTo>
                  <a:pt x="260" y="13"/>
                </a:lnTo>
                <a:lnTo>
                  <a:pt x="6" y="363"/>
                </a:lnTo>
                <a:lnTo>
                  <a:pt x="6" y="363"/>
                </a:lnTo>
                <a:lnTo>
                  <a:pt x="5" y="365"/>
                </a:lnTo>
                <a:lnTo>
                  <a:pt x="5" y="365"/>
                </a:lnTo>
                <a:lnTo>
                  <a:pt x="3" y="368"/>
                </a:lnTo>
                <a:lnTo>
                  <a:pt x="3" y="368"/>
                </a:lnTo>
                <a:lnTo>
                  <a:pt x="3" y="369"/>
                </a:lnTo>
                <a:lnTo>
                  <a:pt x="3" y="369"/>
                </a:lnTo>
                <a:lnTo>
                  <a:pt x="1" y="373"/>
                </a:lnTo>
                <a:lnTo>
                  <a:pt x="1" y="373"/>
                </a:lnTo>
                <a:lnTo>
                  <a:pt x="0" y="378"/>
                </a:lnTo>
                <a:lnTo>
                  <a:pt x="0" y="378"/>
                </a:lnTo>
                <a:lnTo>
                  <a:pt x="0" y="382"/>
                </a:lnTo>
                <a:lnTo>
                  <a:pt x="0" y="382"/>
                </a:lnTo>
                <a:lnTo>
                  <a:pt x="0" y="386"/>
                </a:lnTo>
                <a:lnTo>
                  <a:pt x="0" y="386"/>
                </a:lnTo>
                <a:lnTo>
                  <a:pt x="1" y="390"/>
                </a:lnTo>
                <a:lnTo>
                  <a:pt x="1" y="390"/>
                </a:lnTo>
                <a:lnTo>
                  <a:pt x="3" y="395"/>
                </a:lnTo>
                <a:lnTo>
                  <a:pt x="3" y="395"/>
                </a:lnTo>
                <a:lnTo>
                  <a:pt x="4" y="396"/>
                </a:lnTo>
                <a:lnTo>
                  <a:pt x="4" y="396"/>
                </a:lnTo>
                <a:lnTo>
                  <a:pt x="5" y="398"/>
                </a:lnTo>
                <a:lnTo>
                  <a:pt x="5" y="398"/>
                </a:lnTo>
                <a:lnTo>
                  <a:pt x="7" y="401"/>
                </a:lnTo>
                <a:lnTo>
                  <a:pt x="483" y="1005"/>
                </a:lnTo>
                <a:lnTo>
                  <a:pt x="483" y="1005"/>
                </a:lnTo>
                <a:lnTo>
                  <a:pt x="485" y="1007"/>
                </a:lnTo>
                <a:lnTo>
                  <a:pt x="485" y="1007"/>
                </a:lnTo>
                <a:lnTo>
                  <a:pt x="490" y="1011"/>
                </a:lnTo>
                <a:lnTo>
                  <a:pt x="490" y="1011"/>
                </a:lnTo>
                <a:lnTo>
                  <a:pt x="492" y="1013"/>
                </a:lnTo>
                <a:lnTo>
                  <a:pt x="492" y="1013"/>
                </a:lnTo>
                <a:lnTo>
                  <a:pt x="493" y="1013"/>
                </a:lnTo>
                <a:lnTo>
                  <a:pt x="493" y="1013"/>
                </a:lnTo>
                <a:lnTo>
                  <a:pt x="496" y="1015"/>
                </a:lnTo>
                <a:lnTo>
                  <a:pt x="496" y="1015"/>
                </a:lnTo>
                <a:lnTo>
                  <a:pt x="500" y="1016"/>
                </a:lnTo>
                <a:lnTo>
                  <a:pt x="500" y="1016"/>
                </a:lnTo>
                <a:lnTo>
                  <a:pt x="501" y="1017"/>
                </a:lnTo>
                <a:lnTo>
                  <a:pt x="501" y="1017"/>
                </a:lnTo>
                <a:lnTo>
                  <a:pt x="509" y="1017"/>
                </a:lnTo>
                <a:lnTo>
                  <a:pt x="509" y="1017"/>
                </a:lnTo>
                <a:lnTo>
                  <a:pt x="509" y="1017"/>
                </a:lnTo>
                <a:lnTo>
                  <a:pt x="509" y="1017"/>
                </a:lnTo>
                <a:lnTo>
                  <a:pt x="509" y="1017"/>
                </a:lnTo>
                <a:lnTo>
                  <a:pt x="509" y="1017"/>
                </a:lnTo>
                <a:lnTo>
                  <a:pt x="509" y="1017"/>
                </a:lnTo>
                <a:lnTo>
                  <a:pt x="515" y="1017"/>
                </a:lnTo>
                <a:lnTo>
                  <a:pt x="515" y="1017"/>
                </a:lnTo>
                <a:lnTo>
                  <a:pt x="518" y="1016"/>
                </a:lnTo>
                <a:lnTo>
                  <a:pt x="518" y="1016"/>
                </a:lnTo>
                <a:lnTo>
                  <a:pt x="521" y="1015"/>
                </a:lnTo>
                <a:lnTo>
                  <a:pt x="521" y="1015"/>
                </a:lnTo>
                <a:lnTo>
                  <a:pt x="524" y="1013"/>
                </a:lnTo>
                <a:lnTo>
                  <a:pt x="524" y="1013"/>
                </a:lnTo>
                <a:lnTo>
                  <a:pt x="525" y="1013"/>
                </a:lnTo>
                <a:lnTo>
                  <a:pt x="525" y="1013"/>
                </a:lnTo>
                <a:lnTo>
                  <a:pt x="527" y="1011"/>
                </a:lnTo>
                <a:lnTo>
                  <a:pt x="527" y="1011"/>
                </a:lnTo>
                <a:lnTo>
                  <a:pt x="532" y="1007"/>
                </a:lnTo>
                <a:lnTo>
                  <a:pt x="532" y="1007"/>
                </a:lnTo>
                <a:lnTo>
                  <a:pt x="534" y="1005"/>
                </a:lnTo>
                <a:lnTo>
                  <a:pt x="1008" y="404"/>
                </a:lnTo>
                <a:lnTo>
                  <a:pt x="1008" y="404"/>
                </a:lnTo>
                <a:lnTo>
                  <a:pt x="1012" y="400"/>
                </a:lnTo>
                <a:lnTo>
                  <a:pt x="1015" y="394"/>
                </a:lnTo>
                <a:lnTo>
                  <a:pt x="1018" y="388"/>
                </a:lnTo>
                <a:lnTo>
                  <a:pt x="1019" y="382"/>
                </a:lnTo>
                <a:lnTo>
                  <a:pt x="1019" y="382"/>
                </a:lnTo>
                <a:lnTo>
                  <a:pt x="1018" y="376"/>
                </a:lnTo>
                <a:lnTo>
                  <a:pt x="1018" y="376"/>
                </a:lnTo>
                <a:close/>
                <a:moveTo>
                  <a:pt x="691" y="63"/>
                </a:moveTo>
                <a:lnTo>
                  <a:pt x="625" y="350"/>
                </a:lnTo>
                <a:lnTo>
                  <a:pt x="393" y="350"/>
                </a:lnTo>
                <a:lnTo>
                  <a:pt x="327" y="63"/>
                </a:lnTo>
                <a:lnTo>
                  <a:pt x="691" y="63"/>
                </a:lnTo>
                <a:close/>
                <a:moveTo>
                  <a:pt x="271" y="106"/>
                </a:moveTo>
                <a:lnTo>
                  <a:pt x="328" y="350"/>
                </a:lnTo>
                <a:lnTo>
                  <a:pt x="94" y="350"/>
                </a:lnTo>
                <a:lnTo>
                  <a:pt x="271" y="106"/>
                </a:lnTo>
                <a:close/>
                <a:moveTo>
                  <a:pt x="97" y="413"/>
                </a:moveTo>
                <a:lnTo>
                  <a:pt x="343" y="413"/>
                </a:lnTo>
                <a:lnTo>
                  <a:pt x="446" y="854"/>
                </a:lnTo>
                <a:lnTo>
                  <a:pt x="97" y="413"/>
                </a:lnTo>
                <a:close/>
                <a:moveTo>
                  <a:pt x="509" y="845"/>
                </a:moveTo>
                <a:lnTo>
                  <a:pt x="408" y="413"/>
                </a:lnTo>
                <a:lnTo>
                  <a:pt x="610" y="413"/>
                </a:lnTo>
                <a:lnTo>
                  <a:pt x="509" y="845"/>
                </a:lnTo>
                <a:close/>
                <a:moveTo>
                  <a:pt x="572" y="854"/>
                </a:moveTo>
                <a:lnTo>
                  <a:pt x="675" y="413"/>
                </a:lnTo>
                <a:lnTo>
                  <a:pt x="920" y="413"/>
                </a:lnTo>
                <a:lnTo>
                  <a:pt x="572" y="854"/>
                </a:lnTo>
                <a:close/>
                <a:moveTo>
                  <a:pt x="689" y="350"/>
                </a:moveTo>
                <a:lnTo>
                  <a:pt x="746" y="106"/>
                </a:lnTo>
                <a:lnTo>
                  <a:pt x="923" y="350"/>
                </a:lnTo>
                <a:lnTo>
                  <a:pt x="689" y="35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2381695" y="4499561"/>
            <a:ext cx="2567430" cy="890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E84C53"/>
                </a:solidFill>
              </a14:hiddenFill>
            </a:ext>
          </a:extLst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bg1"/>
                </a:solidFill>
                <a:cs typeface="+mn-ea"/>
                <a:sym typeface="+mn-lt"/>
              </a:rPr>
              <a:t>Please enter text </a:t>
            </a:r>
            <a:r>
              <a:rPr lang="en-US" sz="1200" dirty="0" err="1">
                <a:solidFill>
                  <a:schemeClr val="bg1"/>
                </a:solidFill>
                <a:cs typeface="+mn-ea"/>
                <a:sym typeface="+mn-lt"/>
              </a:rPr>
              <a:t>here.Please</a:t>
            </a:r>
            <a:r>
              <a:rPr lang="en-US" sz="1200" dirty="0">
                <a:solidFill>
                  <a:schemeClr val="bg1"/>
                </a:solidFill>
                <a:cs typeface="+mn-ea"/>
                <a:sym typeface="+mn-lt"/>
              </a:rPr>
              <a:t> enter text </a:t>
            </a:r>
            <a:r>
              <a:rPr lang="en-US" sz="1200" dirty="0" err="1">
                <a:solidFill>
                  <a:schemeClr val="bg1"/>
                </a:solidFill>
                <a:cs typeface="+mn-ea"/>
                <a:sym typeface="+mn-lt"/>
              </a:rPr>
              <a:t>here.Please</a:t>
            </a:r>
            <a:r>
              <a:rPr lang="en-US" sz="1200" dirty="0">
                <a:solidFill>
                  <a:schemeClr val="bg1"/>
                </a:solidFill>
                <a:cs typeface="+mn-ea"/>
                <a:sym typeface="+mn-lt"/>
              </a:rPr>
              <a:t> enter text </a:t>
            </a:r>
            <a:r>
              <a:rPr lang="en-US" sz="1200" dirty="0" err="1">
                <a:solidFill>
                  <a:schemeClr val="bg1"/>
                </a:solidFill>
                <a:cs typeface="+mn-ea"/>
                <a:sym typeface="+mn-lt"/>
              </a:rPr>
              <a:t>here.Please</a:t>
            </a:r>
            <a:r>
              <a:rPr lang="en-US" sz="1200" dirty="0">
                <a:solidFill>
                  <a:schemeClr val="bg1"/>
                </a:solidFill>
                <a:cs typeface="+mn-ea"/>
                <a:sym typeface="+mn-lt"/>
              </a:rPr>
              <a:t> enter text here</a:t>
            </a:r>
            <a:endParaRPr lang="en-US" sz="12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2381695" y="4007670"/>
            <a:ext cx="2050415" cy="460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E84C53"/>
                </a:solidFill>
              </a14:hiddenFill>
            </a:ext>
          </a:extLst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cs typeface="+mn-ea"/>
                <a:sym typeface="+mn-lt"/>
              </a:rPr>
              <a:t>输入标题</a:t>
            </a:r>
            <a:endParaRPr lang="zh-CN" altLang="en-US" sz="2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3625" y="357505"/>
            <a:ext cx="1318260" cy="50292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3625" y="860425"/>
            <a:ext cx="9090025" cy="229743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2670" y="3157855"/>
            <a:ext cx="8976360" cy="35433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9350" y="3592830"/>
            <a:ext cx="9265920" cy="702945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2200" y="4376420"/>
            <a:ext cx="9380220" cy="94488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2670" y="5320665"/>
            <a:ext cx="9364980" cy="1240790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64385" y="6241415"/>
            <a:ext cx="8225790" cy="3200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ISPRING_PRESENTATION_TITLE" val="红色年终"/>
</p:tagLst>
</file>

<file path=ppt/theme/theme1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lxftgxb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789</Words>
  <Application>WPS 演示</Application>
  <PresentationFormat>自定义</PresentationFormat>
  <Paragraphs>78</Paragraphs>
  <Slides>22</Slides>
  <Notes>25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30" baseType="lpstr">
      <vt:lpstr>Arial</vt:lpstr>
      <vt:lpstr>宋体</vt:lpstr>
      <vt:lpstr>Wingdings</vt:lpstr>
      <vt:lpstr>Calibri</vt:lpstr>
      <vt:lpstr>微软雅黑</vt:lpstr>
      <vt:lpstr>Arial Unicode MS</vt:lpstr>
      <vt:lpstr>等线</vt:lpstr>
      <vt:lpstr>第一PPT，www.1ppt.com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第一PPT，www.1ppt.com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简洁圆圈</dc:title>
  <dc:creator>第一PPT</dc:creator>
  <cp:keywords>www.1ppt.com</cp:keywords>
  <dc:description>www.1ppt.com</dc:description>
  <cp:lastModifiedBy>旧巷的猫</cp:lastModifiedBy>
  <cp:revision>118</cp:revision>
  <dcterms:created xsi:type="dcterms:W3CDTF">2019-07-04T08:14:00Z</dcterms:created>
  <dcterms:modified xsi:type="dcterms:W3CDTF">2019-12-18T11:41:44Z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2052-11.1.0.9208</vt:lpwstr>
  </property>
</Properties>
</file>